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6" r:id="rId3"/>
    <p:sldId id="286" r:id="rId4"/>
    <p:sldId id="277" r:id="rId5"/>
    <p:sldId id="278" r:id="rId6"/>
    <p:sldId id="280" r:id="rId7"/>
    <p:sldId id="281" r:id="rId8"/>
    <p:sldId id="282" r:id="rId9"/>
    <p:sldId id="284" r:id="rId10"/>
    <p:sldId id="287" r:id="rId11"/>
    <p:sldId id="283" r:id="rId12"/>
    <p:sldId id="285" r:id="rId13"/>
    <p:sldId id="271" r:id="rId14"/>
    <p:sldId id="288" r:id="rId15"/>
    <p:sldId id="289" r:id="rId1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FF4E99-F955-E026-4351-932ACB78DD40}" name="Fernandez Soria, Christian A" initials="CF" userId="S::cafernandez12@miners.utep.edu::12e1af29-ecbc-4b65-aaf6-bc81a5c68b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58D"/>
    <a:srgbClr val="305052"/>
    <a:srgbClr val="5A959A"/>
    <a:srgbClr val="053E49"/>
    <a:srgbClr val="5D969B"/>
    <a:srgbClr val="DDFBE0"/>
    <a:srgbClr val="C5C8E7"/>
    <a:srgbClr val="D3D8D8"/>
    <a:srgbClr val="0D545B"/>
    <a:srgbClr val="98BF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62" autoAdjust="0"/>
  </p:normalViewPr>
  <p:slideViewPr>
    <p:cSldViewPr snapToGrid="0">
      <p:cViewPr varScale="1">
        <p:scale>
          <a:sx n="62" d="100"/>
          <a:sy n="62" d="100"/>
        </p:scale>
        <p:origin x="1454"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ez Soria, Christian A" userId="12e1af29-ecbc-4b65-aaf6-bc81a5c68b5a" providerId="ADAL" clId="{1265C0DF-F62E-47E8-8B2C-6695C6399716}"/>
    <pc:docChg chg="undo redo custSel addSld delSld modSld modMainMaster">
      <pc:chgData name="Fernandez Soria, Christian A" userId="12e1af29-ecbc-4b65-aaf6-bc81a5c68b5a" providerId="ADAL" clId="{1265C0DF-F62E-47E8-8B2C-6695C6399716}" dt="2024-02-09T21:21:12.696" v="1755" actId="20577"/>
      <pc:docMkLst>
        <pc:docMk/>
      </pc:docMkLst>
      <pc:sldChg chg="delSp modSp mod">
        <pc:chgData name="Fernandez Soria, Christian A" userId="12e1af29-ecbc-4b65-aaf6-bc81a5c68b5a" providerId="ADAL" clId="{1265C0DF-F62E-47E8-8B2C-6695C6399716}" dt="2024-02-09T20:46:47.921" v="1748" actId="1076"/>
        <pc:sldMkLst>
          <pc:docMk/>
          <pc:sldMk cId="2230040903" sldId="256"/>
        </pc:sldMkLst>
        <pc:spChg chg="mod">
          <ac:chgData name="Fernandez Soria, Christian A" userId="12e1af29-ecbc-4b65-aaf6-bc81a5c68b5a" providerId="ADAL" clId="{1265C0DF-F62E-47E8-8B2C-6695C6399716}" dt="2024-02-09T20:46:47.921" v="1748" actId="1076"/>
          <ac:spMkLst>
            <pc:docMk/>
            <pc:sldMk cId="2230040903" sldId="256"/>
            <ac:spMk id="3" creationId="{5CA1129C-0BB3-8541-51AA-E5302DE511ED}"/>
          </ac:spMkLst>
        </pc:spChg>
        <pc:spChg chg="del">
          <ac:chgData name="Fernandez Soria, Christian A" userId="12e1af29-ecbc-4b65-aaf6-bc81a5c68b5a" providerId="ADAL" clId="{1265C0DF-F62E-47E8-8B2C-6695C6399716}" dt="2024-02-08T19:38:47.243" v="18" actId="478"/>
          <ac:spMkLst>
            <pc:docMk/>
            <pc:sldMk cId="2230040903" sldId="256"/>
            <ac:spMk id="11" creationId="{08399C93-9F40-A017-48C1-6F0AEC804057}"/>
          </ac:spMkLst>
        </pc:spChg>
        <pc:spChg chg="del">
          <ac:chgData name="Fernandez Soria, Christian A" userId="12e1af29-ecbc-4b65-aaf6-bc81a5c68b5a" providerId="ADAL" clId="{1265C0DF-F62E-47E8-8B2C-6695C6399716}" dt="2024-02-08T19:38:49.267" v="19" actId="478"/>
          <ac:spMkLst>
            <pc:docMk/>
            <pc:sldMk cId="2230040903" sldId="256"/>
            <ac:spMk id="12" creationId="{072A4DE7-9459-675D-28FC-C47C60BC806B}"/>
          </ac:spMkLst>
        </pc:spChg>
        <pc:spChg chg="del">
          <ac:chgData name="Fernandez Soria, Christian A" userId="12e1af29-ecbc-4b65-aaf6-bc81a5c68b5a" providerId="ADAL" clId="{1265C0DF-F62E-47E8-8B2C-6695C6399716}" dt="2024-02-08T19:38:49.267" v="19" actId="478"/>
          <ac:spMkLst>
            <pc:docMk/>
            <pc:sldMk cId="2230040903" sldId="256"/>
            <ac:spMk id="13" creationId="{F62B3AAD-C4AA-6B2E-A8C5-14721A4B5ED3}"/>
          </ac:spMkLst>
        </pc:spChg>
        <pc:spChg chg="mod">
          <ac:chgData name="Fernandez Soria, Christian A" userId="12e1af29-ecbc-4b65-aaf6-bc81a5c68b5a" providerId="ADAL" clId="{1265C0DF-F62E-47E8-8B2C-6695C6399716}" dt="2024-02-09T20:46:43.341" v="1747" actId="1076"/>
          <ac:spMkLst>
            <pc:docMk/>
            <pc:sldMk cId="2230040903" sldId="256"/>
            <ac:spMk id="14" creationId="{81F5150A-65BD-71BB-8281-51A40B7D1901}"/>
          </ac:spMkLst>
        </pc:spChg>
        <pc:spChg chg="del">
          <ac:chgData name="Fernandez Soria, Christian A" userId="12e1af29-ecbc-4b65-aaf6-bc81a5c68b5a" providerId="ADAL" clId="{1265C0DF-F62E-47E8-8B2C-6695C6399716}" dt="2024-02-08T19:38:49.267" v="19" actId="478"/>
          <ac:spMkLst>
            <pc:docMk/>
            <pc:sldMk cId="2230040903" sldId="256"/>
            <ac:spMk id="20" creationId="{91FDC8D9-AC39-1423-5DB3-A9548BDA91FC}"/>
          </ac:spMkLst>
        </pc:spChg>
        <pc:picChg chg="mod">
          <ac:chgData name="Fernandez Soria, Christian A" userId="12e1af29-ecbc-4b65-aaf6-bc81a5c68b5a" providerId="ADAL" clId="{1265C0DF-F62E-47E8-8B2C-6695C6399716}" dt="2024-02-08T19:47:30.424" v="63"/>
          <ac:picMkLst>
            <pc:docMk/>
            <pc:sldMk cId="2230040903" sldId="256"/>
            <ac:picMk id="5" creationId="{068C7D5C-0A71-B213-18B3-A4672BB7842F}"/>
          </ac:picMkLst>
        </pc:picChg>
        <pc:picChg chg="del">
          <ac:chgData name="Fernandez Soria, Christian A" userId="12e1af29-ecbc-4b65-aaf6-bc81a5c68b5a" providerId="ADAL" clId="{1265C0DF-F62E-47E8-8B2C-6695C6399716}" dt="2024-02-08T19:38:49.267" v="19" actId="478"/>
          <ac:picMkLst>
            <pc:docMk/>
            <pc:sldMk cId="2230040903" sldId="256"/>
            <ac:picMk id="15" creationId="{04F0E623-C1B2-69A8-0C0C-46E137053E6B}"/>
          </ac:picMkLst>
        </pc:picChg>
        <pc:picChg chg="del">
          <ac:chgData name="Fernandez Soria, Christian A" userId="12e1af29-ecbc-4b65-aaf6-bc81a5c68b5a" providerId="ADAL" clId="{1265C0DF-F62E-47E8-8B2C-6695C6399716}" dt="2024-02-08T19:38:45.315" v="17" actId="478"/>
          <ac:picMkLst>
            <pc:docMk/>
            <pc:sldMk cId="2230040903" sldId="256"/>
            <ac:picMk id="21" creationId="{7CAD9546-8806-A186-E8B6-8B8427822AD8}"/>
          </ac:picMkLst>
        </pc:picChg>
        <pc:picChg chg="mod">
          <ac:chgData name="Fernandez Soria, Christian A" userId="12e1af29-ecbc-4b65-aaf6-bc81a5c68b5a" providerId="ADAL" clId="{1265C0DF-F62E-47E8-8B2C-6695C6399716}" dt="2024-02-08T19:47:30.424" v="63"/>
          <ac:picMkLst>
            <pc:docMk/>
            <pc:sldMk cId="2230040903" sldId="256"/>
            <ac:picMk id="22" creationId="{1174F27B-9B80-56A0-8FB3-BF3065339A3A}"/>
          </ac:picMkLst>
        </pc:picChg>
      </pc:sldChg>
      <pc:sldChg chg="addSp delSp modSp mod delAnim modNotesTx">
        <pc:chgData name="Fernandez Soria, Christian A" userId="12e1af29-ecbc-4b65-aaf6-bc81a5c68b5a" providerId="ADAL" clId="{1265C0DF-F62E-47E8-8B2C-6695C6399716}" dt="2024-02-09T20:36:29.742" v="1742" actId="1076"/>
        <pc:sldMkLst>
          <pc:docMk/>
          <pc:sldMk cId="1946790712" sldId="259"/>
        </pc:sldMkLst>
        <pc:spChg chg="del">
          <ac:chgData name="Fernandez Soria, Christian A" userId="12e1af29-ecbc-4b65-aaf6-bc81a5c68b5a" providerId="ADAL" clId="{1265C0DF-F62E-47E8-8B2C-6695C6399716}" dt="2024-02-08T19:38:59.486" v="21" actId="478"/>
          <ac:spMkLst>
            <pc:docMk/>
            <pc:sldMk cId="1946790712" sldId="259"/>
            <ac:spMk id="3" creationId="{5CA1129C-0BB3-8541-51AA-E5302DE511ED}"/>
          </ac:spMkLst>
        </pc:spChg>
        <pc:spChg chg="mod">
          <ac:chgData name="Fernandez Soria, Christian A" userId="12e1af29-ecbc-4b65-aaf6-bc81a5c68b5a" providerId="ADAL" clId="{1265C0DF-F62E-47E8-8B2C-6695C6399716}" dt="2024-02-08T20:07:29.998" v="131" actId="1076"/>
          <ac:spMkLst>
            <pc:docMk/>
            <pc:sldMk cId="1946790712" sldId="259"/>
            <ac:spMk id="4" creationId="{81631A5A-84D7-B167-E15A-433148A2C5EB}"/>
          </ac:spMkLst>
        </pc:spChg>
        <pc:spChg chg="add del mod">
          <ac:chgData name="Fernandez Soria, Christian A" userId="12e1af29-ecbc-4b65-aaf6-bc81a5c68b5a" providerId="ADAL" clId="{1265C0DF-F62E-47E8-8B2C-6695C6399716}" dt="2024-02-09T20:36:21.072" v="1740" actId="478"/>
          <ac:spMkLst>
            <pc:docMk/>
            <pc:sldMk cId="1946790712" sldId="259"/>
            <ac:spMk id="6" creationId="{0A8BE9AA-29BF-1583-513D-D03239B1C22E}"/>
          </ac:spMkLst>
        </pc:spChg>
        <pc:spChg chg="add mod">
          <ac:chgData name="Fernandez Soria, Christian A" userId="12e1af29-ecbc-4b65-aaf6-bc81a5c68b5a" providerId="ADAL" clId="{1265C0DF-F62E-47E8-8B2C-6695C6399716}" dt="2024-02-09T14:08:56.245" v="373" actId="1076"/>
          <ac:spMkLst>
            <pc:docMk/>
            <pc:sldMk cId="1946790712" sldId="259"/>
            <ac:spMk id="7" creationId="{2FEE64B7-9589-658A-190E-C5F4A50545FD}"/>
          </ac:spMkLst>
        </pc:spChg>
        <pc:spChg chg="add del mod">
          <ac:chgData name="Fernandez Soria, Christian A" userId="12e1af29-ecbc-4b65-aaf6-bc81a5c68b5a" providerId="ADAL" clId="{1265C0DF-F62E-47E8-8B2C-6695C6399716}" dt="2024-02-09T20:36:22.120" v="1741" actId="478"/>
          <ac:spMkLst>
            <pc:docMk/>
            <pc:sldMk cId="1946790712" sldId="259"/>
            <ac:spMk id="8" creationId="{5189AE58-AEEB-9921-684A-B7A192201504}"/>
          </ac:spMkLst>
        </pc:spChg>
        <pc:spChg chg="add mod">
          <ac:chgData name="Fernandez Soria, Christian A" userId="12e1af29-ecbc-4b65-aaf6-bc81a5c68b5a" providerId="ADAL" clId="{1265C0DF-F62E-47E8-8B2C-6695C6399716}" dt="2024-02-09T14:08:56.245" v="373" actId="1076"/>
          <ac:spMkLst>
            <pc:docMk/>
            <pc:sldMk cId="1946790712" sldId="259"/>
            <ac:spMk id="9" creationId="{B4E97B7E-53CC-F35D-6B15-C09EB05992A5}"/>
          </ac:spMkLst>
        </pc:spChg>
        <pc:spChg chg="add del mod">
          <ac:chgData name="Fernandez Soria, Christian A" userId="12e1af29-ecbc-4b65-aaf6-bc81a5c68b5a" providerId="ADAL" clId="{1265C0DF-F62E-47E8-8B2C-6695C6399716}" dt="2024-02-09T14:09:17.978" v="376" actId="478"/>
          <ac:spMkLst>
            <pc:docMk/>
            <pc:sldMk cId="1946790712" sldId="259"/>
            <ac:spMk id="10" creationId="{4EA9AED9-EE1B-A735-2302-1F64B81CFB9A}"/>
          </ac:spMkLst>
        </pc:spChg>
        <pc:spChg chg="add mod">
          <ac:chgData name="Fernandez Soria, Christian A" userId="12e1af29-ecbc-4b65-aaf6-bc81a5c68b5a" providerId="ADAL" clId="{1265C0DF-F62E-47E8-8B2C-6695C6399716}" dt="2024-02-09T19:58:46.245" v="1439" actId="14100"/>
          <ac:spMkLst>
            <pc:docMk/>
            <pc:sldMk cId="1946790712" sldId="259"/>
            <ac:spMk id="10" creationId="{53AAD606-E148-EBF0-2D25-FBF8DF847FC9}"/>
          </ac:spMkLst>
        </pc:spChg>
        <pc:spChg chg="add mod">
          <ac:chgData name="Fernandez Soria, Christian A" userId="12e1af29-ecbc-4b65-aaf6-bc81a5c68b5a" providerId="ADAL" clId="{1265C0DF-F62E-47E8-8B2C-6695C6399716}" dt="2024-02-09T20:36:29.742" v="1742" actId="1076"/>
          <ac:spMkLst>
            <pc:docMk/>
            <pc:sldMk cId="1946790712" sldId="259"/>
            <ac:spMk id="11" creationId="{0D2FDDFD-1D42-DCF1-4AEE-6D603F8C7AC8}"/>
          </ac:spMkLst>
        </pc:spChg>
        <pc:spChg chg="add del mod">
          <ac:chgData name="Fernandez Soria, Christian A" userId="12e1af29-ecbc-4b65-aaf6-bc81a5c68b5a" providerId="ADAL" clId="{1265C0DF-F62E-47E8-8B2C-6695C6399716}" dt="2024-02-09T17:07:07.693" v="397" actId="478"/>
          <ac:spMkLst>
            <pc:docMk/>
            <pc:sldMk cId="1946790712" sldId="259"/>
            <ac:spMk id="11" creationId="{11B9EDF0-9D25-5A6B-68F9-45998F988453}"/>
          </ac:spMkLst>
        </pc:spChg>
        <pc:spChg chg="add del mod">
          <ac:chgData name="Fernandez Soria, Christian A" userId="12e1af29-ecbc-4b65-aaf6-bc81a5c68b5a" providerId="ADAL" clId="{1265C0DF-F62E-47E8-8B2C-6695C6399716}" dt="2024-02-09T14:09:17.379" v="375" actId="478"/>
          <ac:spMkLst>
            <pc:docMk/>
            <pc:sldMk cId="1946790712" sldId="259"/>
            <ac:spMk id="11" creationId="{C49F1A8E-BB6D-59CF-D342-E5F16E9529E6}"/>
          </ac:spMkLst>
        </pc:spChg>
        <pc:spChg chg="add mod">
          <ac:chgData name="Fernandez Soria, Christian A" userId="12e1af29-ecbc-4b65-aaf6-bc81a5c68b5a" providerId="ADAL" clId="{1265C0DF-F62E-47E8-8B2C-6695C6399716}" dt="2024-02-08T19:40:59.472" v="47"/>
          <ac:spMkLst>
            <pc:docMk/>
            <pc:sldMk cId="1946790712" sldId="259"/>
            <ac:spMk id="12" creationId="{18B9A09E-4FC6-FD0E-425E-B931729DCC4B}"/>
          </ac:spMkLst>
        </pc:spChg>
        <pc:spChg chg="add mod">
          <ac:chgData name="Fernandez Soria, Christian A" userId="12e1af29-ecbc-4b65-aaf6-bc81a5c68b5a" providerId="ADAL" clId="{1265C0DF-F62E-47E8-8B2C-6695C6399716}" dt="2024-02-09T14:08:56.245" v="373" actId="1076"/>
          <ac:spMkLst>
            <pc:docMk/>
            <pc:sldMk cId="1946790712" sldId="259"/>
            <ac:spMk id="12" creationId="{FBF30C22-920B-3359-03CC-735E33444CC0}"/>
          </ac:spMkLst>
        </pc:spChg>
        <pc:spChg chg="add mod">
          <ac:chgData name="Fernandez Soria, Christian A" userId="12e1af29-ecbc-4b65-aaf6-bc81a5c68b5a" providerId="ADAL" clId="{1265C0DF-F62E-47E8-8B2C-6695C6399716}" dt="2024-02-09T14:08:56.245" v="373" actId="1076"/>
          <ac:spMkLst>
            <pc:docMk/>
            <pc:sldMk cId="1946790712" sldId="259"/>
            <ac:spMk id="13" creationId="{F1CE5E53-D554-17CD-488F-F4652AB2D68F}"/>
          </ac:spMkLst>
        </pc:spChg>
        <pc:spChg chg="add mod">
          <ac:chgData name="Fernandez Soria, Christian A" userId="12e1af29-ecbc-4b65-aaf6-bc81a5c68b5a" providerId="ADAL" clId="{1265C0DF-F62E-47E8-8B2C-6695C6399716}" dt="2024-02-09T14:08:56.245" v="373" actId="1076"/>
          <ac:spMkLst>
            <pc:docMk/>
            <pc:sldMk cId="1946790712" sldId="259"/>
            <ac:spMk id="14" creationId="{34D0C2BC-DD26-6BA4-5DD3-759766731AAE}"/>
          </ac:spMkLst>
        </pc:spChg>
        <pc:spChg chg="mod">
          <ac:chgData name="Fernandez Soria, Christian A" userId="12e1af29-ecbc-4b65-aaf6-bc81a5c68b5a" providerId="ADAL" clId="{1265C0DF-F62E-47E8-8B2C-6695C6399716}" dt="2024-02-09T14:08:56.245" v="373" actId="1076"/>
          <ac:spMkLst>
            <pc:docMk/>
            <pc:sldMk cId="1946790712" sldId="259"/>
            <ac:spMk id="15" creationId="{38E4B37E-2C83-FD45-B814-415DAA494C68}"/>
          </ac:spMkLst>
        </pc:spChg>
        <pc:spChg chg="add mod">
          <ac:chgData name="Fernandez Soria, Christian A" userId="12e1af29-ecbc-4b65-aaf6-bc81a5c68b5a" providerId="ADAL" clId="{1265C0DF-F62E-47E8-8B2C-6695C6399716}" dt="2024-02-09T17:07:38.707" v="405" actId="14100"/>
          <ac:spMkLst>
            <pc:docMk/>
            <pc:sldMk cId="1946790712" sldId="259"/>
            <ac:spMk id="16" creationId="{68480C91-1F7C-7E8E-74DB-F231F18981A9}"/>
          </ac:spMkLst>
        </pc:spChg>
        <pc:spChg chg="add del mod">
          <ac:chgData name="Fernandez Soria, Christian A" userId="12e1af29-ecbc-4b65-aaf6-bc81a5c68b5a" providerId="ADAL" clId="{1265C0DF-F62E-47E8-8B2C-6695C6399716}" dt="2024-02-09T17:08:11.248" v="443"/>
          <ac:spMkLst>
            <pc:docMk/>
            <pc:sldMk cId="1946790712" sldId="259"/>
            <ac:spMk id="17" creationId="{5B7B3F1B-D1FA-5018-7479-56BD8BB3311F}"/>
          </ac:spMkLst>
        </pc:spChg>
        <pc:spChg chg="add mod">
          <ac:chgData name="Fernandez Soria, Christian A" userId="12e1af29-ecbc-4b65-aaf6-bc81a5c68b5a" providerId="ADAL" clId="{1265C0DF-F62E-47E8-8B2C-6695C6399716}" dt="2024-02-09T20:36:29.742" v="1742" actId="1076"/>
          <ac:spMkLst>
            <pc:docMk/>
            <pc:sldMk cId="1946790712" sldId="259"/>
            <ac:spMk id="17" creationId="{E2F203C0-4852-0884-16D0-96B9C5B1F34F}"/>
          </ac:spMkLst>
        </pc:spChg>
        <pc:spChg chg="del">
          <ac:chgData name="Fernandez Soria, Christian A" userId="12e1af29-ecbc-4b65-aaf6-bc81a5c68b5a" providerId="ADAL" clId="{1265C0DF-F62E-47E8-8B2C-6695C6399716}" dt="2024-02-08T19:39:45.753" v="28" actId="478"/>
          <ac:spMkLst>
            <pc:docMk/>
            <pc:sldMk cId="1946790712" sldId="259"/>
            <ac:spMk id="23" creationId="{2D6A5F43-D5EF-B6DB-DFA0-57C5AA265093}"/>
          </ac:spMkLst>
        </pc:spChg>
        <pc:spChg chg="mod">
          <ac:chgData name="Fernandez Soria, Christian A" userId="12e1af29-ecbc-4b65-aaf6-bc81a5c68b5a" providerId="ADAL" clId="{1265C0DF-F62E-47E8-8B2C-6695C6399716}" dt="2024-02-09T14:09:06.865" v="374" actId="1076"/>
          <ac:spMkLst>
            <pc:docMk/>
            <pc:sldMk cId="1946790712" sldId="259"/>
            <ac:spMk id="30" creationId="{2380DFD0-93CA-2767-A003-13090EEA87B1}"/>
          </ac:spMkLst>
        </pc:spChg>
        <pc:spChg chg="del">
          <ac:chgData name="Fernandez Soria, Christian A" userId="12e1af29-ecbc-4b65-aaf6-bc81a5c68b5a" providerId="ADAL" clId="{1265C0DF-F62E-47E8-8B2C-6695C6399716}" dt="2024-02-08T19:38:58.662" v="20" actId="478"/>
          <ac:spMkLst>
            <pc:docMk/>
            <pc:sldMk cId="1946790712" sldId="259"/>
            <ac:spMk id="32" creationId="{AC75F663-F659-DC8F-8B82-40657E53F213}"/>
          </ac:spMkLst>
        </pc:spChg>
        <pc:spChg chg="del">
          <ac:chgData name="Fernandez Soria, Christian A" userId="12e1af29-ecbc-4b65-aaf6-bc81a5c68b5a" providerId="ADAL" clId="{1265C0DF-F62E-47E8-8B2C-6695C6399716}" dt="2024-02-08T19:37:59.157" v="6" actId="478"/>
          <ac:spMkLst>
            <pc:docMk/>
            <pc:sldMk cId="1946790712" sldId="259"/>
            <ac:spMk id="35" creationId="{F67F8A2E-E491-635B-5876-56983C3534D6}"/>
          </ac:spMkLst>
        </pc:spChg>
        <pc:spChg chg="mod">
          <ac:chgData name="Fernandez Soria, Christian A" userId="12e1af29-ecbc-4b65-aaf6-bc81a5c68b5a" providerId="ADAL" clId="{1265C0DF-F62E-47E8-8B2C-6695C6399716}" dt="2024-02-08T19:47:30.424" v="63"/>
          <ac:spMkLst>
            <pc:docMk/>
            <pc:sldMk cId="1946790712" sldId="259"/>
            <ac:spMk id="36" creationId="{A8F8E1E6-3A62-B2F4-5911-3C993E68A32D}"/>
          </ac:spMkLst>
        </pc:spChg>
        <pc:spChg chg="del mod">
          <ac:chgData name="Fernandez Soria, Christian A" userId="12e1af29-ecbc-4b65-aaf6-bc81a5c68b5a" providerId="ADAL" clId="{1265C0DF-F62E-47E8-8B2C-6695C6399716}" dt="2024-02-08T19:38:01.765" v="8" actId="478"/>
          <ac:spMkLst>
            <pc:docMk/>
            <pc:sldMk cId="1946790712" sldId="259"/>
            <ac:spMk id="38" creationId="{6D93784E-4EE0-EBB6-B994-AD6628E829FC}"/>
          </ac:spMkLst>
        </pc:spChg>
        <pc:spChg chg="del">
          <ac:chgData name="Fernandez Soria, Christian A" userId="12e1af29-ecbc-4b65-aaf6-bc81a5c68b5a" providerId="ADAL" clId="{1265C0DF-F62E-47E8-8B2C-6695C6399716}" dt="2024-02-08T19:37:54.496" v="2" actId="478"/>
          <ac:spMkLst>
            <pc:docMk/>
            <pc:sldMk cId="1946790712" sldId="259"/>
            <ac:spMk id="40" creationId="{44EF4F3E-3104-6B9C-3154-7F8B931CB0F9}"/>
          </ac:spMkLst>
        </pc:spChg>
        <pc:spChg chg="del mod">
          <ac:chgData name="Fernandez Soria, Christian A" userId="12e1af29-ecbc-4b65-aaf6-bc81a5c68b5a" providerId="ADAL" clId="{1265C0DF-F62E-47E8-8B2C-6695C6399716}" dt="2024-02-08T19:38:03.161" v="10" actId="478"/>
          <ac:spMkLst>
            <pc:docMk/>
            <pc:sldMk cId="1946790712" sldId="259"/>
            <ac:spMk id="42" creationId="{2FC46045-F958-1EA3-A177-5A43CA550138}"/>
          </ac:spMkLst>
        </pc:spChg>
        <pc:picChg chg="mod">
          <ac:chgData name="Fernandez Soria, Christian A" userId="12e1af29-ecbc-4b65-aaf6-bc81a5c68b5a" providerId="ADAL" clId="{1265C0DF-F62E-47E8-8B2C-6695C6399716}" dt="2024-02-08T19:47:30.424" v="63"/>
          <ac:picMkLst>
            <pc:docMk/>
            <pc:sldMk cId="1946790712" sldId="259"/>
            <ac:picMk id="5" creationId="{068C7D5C-0A71-B213-18B3-A4672BB7842F}"/>
          </ac:picMkLst>
        </pc:picChg>
        <pc:picChg chg="add del mod">
          <ac:chgData name="Fernandez Soria, Christian A" userId="12e1af29-ecbc-4b65-aaf6-bc81a5c68b5a" providerId="ADAL" clId="{1265C0DF-F62E-47E8-8B2C-6695C6399716}" dt="2024-02-08T19:39:11.724" v="27" actId="478"/>
          <ac:picMkLst>
            <pc:docMk/>
            <pc:sldMk cId="1946790712" sldId="259"/>
            <ac:picMk id="7" creationId="{AF7BF9D6-AC3D-DD1A-7CBF-6F2DADD20857}"/>
          </ac:picMkLst>
        </pc:picChg>
        <pc:picChg chg="add del mod">
          <ac:chgData name="Fernandez Soria, Christian A" userId="12e1af29-ecbc-4b65-aaf6-bc81a5c68b5a" providerId="ADAL" clId="{1265C0DF-F62E-47E8-8B2C-6695C6399716}" dt="2024-02-08T19:39:10.932" v="26" actId="478"/>
          <ac:picMkLst>
            <pc:docMk/>
            <pc:sldMk cId="1946790712" sldId="259"/>
            <ac:picMk id="9" creationId="{3FD3FC5C-6346-10F1-EE30-BF6042101040}"/>
          </ac:picMkLst>
        </pc:picChg>
        <pc:picChg chg="mod">
          <ac:chgData name="Fernandez Soria, Christian A" userId="12e1af29-ecbc-4b65-aaf6-bc81a5c68b5a" providerId="ADAL" clId="{1265C0DF-F62E-47E8-8B2C-6695C6399716}" dt="2024-02-08T19:47:30.424" v="63"/>
          <ac:picMkLst>
            <pc:docMk/>
            <pc:sldMk cId="1946790712" sldId="259"/>
            <ac:picMk id="22" creationId="{1174F27B-9B80-56A0-8FB3-BF3065339A3A}"/>
          </ac:picMkLst>
        </pc:picChg>
        <pc:picChg chg="del">
          <ac:chgData name="Fernandez Soria, Christian A" userId="12e1af29-ecbc-4b65-aaf6-bc81a5c68b5a" providerId="ADAL" clId="{1265C0DF-F62E-47E8-8B2C-6695C6399716}" dt="2024-02-08T19:40:16.424" v="33" actId="478"/>
          <ac:picMkLst>
            <pc:docMk/>
            <pc:sldMk cId="1946790712" sldId="259"/>
            <ac:picMk id="28" creationId="{508C9D40-33EA-0644-F13B-953567459186}"/>
          </ac:picMkLst>
        </pc:picChg>
        <pc:picChg chg="del">
          <ac:chgData name="Fernandez Soria, Christian A" userId="12e1af29-ecbc-4b65-aaf6-bc81a5c68b5a" providerId="ADAL" clId="{1265C0DF-F62E-47E8-8B2C-6695C6399716}" dt="2024-02-08T19:37:53.315" v="1" actId="478"/>
          <ac:picMkLst>
            <pc:docMk/>
            <pc:sldMk cId="1946790712" sldId="259"/>
            <ac:picMk id="34" creationId="{5AFF1871-D7EE-2BF1-9F4F-86180A5F02E4}"/>
          </ac:picMkLst>
        </pc:picChg>
        <pc:picChg chg="del">
          <ac:chgData name="Fernandez Soria, Christian A" userId="12e1af29-ecbc-4b65-aaf6-bc81a5c68b5a" providerId="ADAL" clId="{1265C0DF-F62E-47E8-8B2C-6695C6399716}" dt="2024-02-08T19:37:58.020" v="5" actId="478"/>
          <ac:picMkLst>
            <pc:docMk/>
            <pc:sldMk cId="1946790712" sldId="259"/>
            <ac:picMk id="37" creationId="{A2710FD0-0035-E66B-2EB2-0C7D5FEEA5AB}"/>
          </ac:picMkLst>
        </pc:picChg>
        <pc:picChg chg="del">
          <ac:chgData name="Fernandez Soria, Christian A" userId="12e1af29-ecbc-4b65-aaf6-bc81a5c68b5a" providerId="ADAL" clId="{1265C0DF-F62E-47E8-8B2C-6695C6399716}" dt="2024-02-08T19:38:04.115" v="11" actId="478"/>
          <ac:picMkLst>
            <pc:docMk/>
            <pc:sldMk cId="1946790712" sldId="259"/>
            <ac:picMk id="39" creationId="{959BB020-D5F5-5E02-4753-8E832C918601}"/>
          </ac:picMkLst>
        </pc:picChg>
        <pc:picChg chg="del">
          <ac:chgData name="Fernandez Soria, Christian A" userId="12e1af29-ecbc-4b65-aaf6-bc81a5c68b5a" providerId="ADAL" clId="{1265C0DF-F62E-47E8-8B2C-6695C6399716}" dt="2024-02-08T19:37:56.505" v="3" actId="478"/>
          <ac:picMkLst>
            <pc:docMk/>
            <pc:sldMk cId="1946790712" sldId="259"/>
            <ac:picMk id="41" creationId="{181E6A60-D0AE-EF99-33BC-3C3DE4454924}"/>
          </ac:picMkLst>
        </pc:picChg>
        <pc:picChg chg="del">
          <ac:chgData name="Fernandez Soria, Christian A" userId="12e1af29-ecbc-4b65-aaf6-bc81a5c68b5a" providerId="ADAL" clId="{1265C0DF-F62E-47E8-8B2C-6695C6399716}" dt="2024-02-08T19:37:52.366" v="0" actId="478"/>
          <ac:picMkLst>
            <pc:docMk/>
            <pc:sldMk cId="1946790712" sldId="259"/>
            <ac:picMk id="43" creationId="{9937C400-9468-A608-8BF9-D8C31F335E8E}"/>
          </ac:picMkLst>
        </pc:picChg>
        <pc:picChg chg="del">
          <ac:chgData name="Fernandez Soria, Christian A" userId="12e1af29-ecbc-4b65-aaf6-bc81a5c68b5a" providerId="ADAL" clId="{1265C0DF-F62E-47E8-8B2C-6695C6399716}" dt="2024-02-08T19:39:46.704" v="29" actId="478"/>
          <ac:picMkLst>
            <pc:docMk/>
            <pc:sldMk cId="1946790712" sldId="259"/>
            <ac:picMk id="1026" creationId="{F955A764-6616-EBE9-E1E7-3161D39F8890}"/>
          </ac:picMkLst>
        </pc:picChg>
        <pc:cxnChg chg="add mod">
          <ac:chgData name="Fernandez Soria, Christian A" userId="12e1af29-ecbc-4b65-aaf6-bc81a5c68b5a" providerId="ADAL" clId="{1265C0DF-F62E-47E8-8B2C-6695C6399716}" dt="2024-02-09T14:08:56.245" v="373" actId="1076"/>
          <ac:cxnSpMkLst>
            <pc:docMk/>
            <pc:sldMk cId="1946790712" sldId="259"/>
            <ac:cxnSpMk id="2" creationId="{BC0A94B5-2755-58F9-C850-15EE62359987}"/>
          </ac:cxnSpMkLst>
        </pc:cxnChg>
        <pc:cxnChg chg="add mod">
          <ac:chgData name="Fernandez Soria, Christian A" userId="12e1af29-ecbc-4b65-aaf6-bc81a5c68b5a" providerId="ADAL" clId="{1265C0DF-F62E-47E8-8B2C-6695C6399716}" dt="2024-02-09T14:11:21.873" v="387" actId="1076"/>
          <ac:cxnSpMkLst>
            <pc:docMk/>
            <pc:sldMk cId="1946790712" sldId="259"/>
            <ac:cxnSpMk id="3" creationId="{87278C93-C69D-2FB9-A7D4-6CB88E700CAE}"/>
          </ac:cxnSpMkLst>
        </pc:cxnChg>
      </pc:sldChg>
      <pc:sldChg chg="modSp del">
        <pc:chgData name="Fernandez Soria, Christian A" userId="12e1af29-ecbc-4b65-aaf6-bc81a5c68b5a" providerId="ADAL" clId="{1265C0DF-F62E-47E8-8B2C-6695C6399716}" dt="2024-02-09T13:59:45.955" v="358" actId="47"/>
        <pc:sldMkLst>
          <pc:docMk/>
          <pc:sldMk cId="602407876" sldId="261"/>
        </pc:sldMkLst>
        <pc:spChg chg="mod">
          <ac:chgData name="Fernandez Soria, Christian A" userId="12e1af29-ecbc-4b65-aaf6-bc81a5c68b5a" providerId="ADAL" clId="{1265C0DF-F62E-47E8-8B2C-6695C6399716}" dt="2024-02-08T19:47:30.424" v="63"/>
          <ac:spMkLst>
            <pc:docMk/>
            <pc:sldMk cId="602407876" sldId="261"/>
            <ac:spMk id="4" creationId="{81631A5A-84D7-B167-E15A-433148A2C5EB}"/>
          </ac:spMkLst>
        </pc:spChg>
        <pc:spChg chg="mod">
          <ac:chgData name="Fernandez Soria, Christian A" userId="12e1af29-ecbc-4b65-aaf6-bc81a5c68b5a" providerId="ADAL" clId="{1265C0DF-F62E-47E8-8B2C-6695C6399716}" dt="2024-02-08T19:47:30.424" v="63"/>
          <ac:spMkLst>
            <pc:docMk/>
            <pc:sldMk cId="602407876" sldId="261"/>
            <ac:spMk id="7" creationId="{3E88C1A9-6BCF-B394-FA8A-9104B043F739}"/>
          </ac:spMkLst>
        </pc:spChg>
        <pc:spChg chg="mod">
          <ac:chgData name="Fernandez Soria, Christian A" userId="12e1af29-ecbc-4b65-aaf6-bc81a5c68b5a" providerId="ADAL" clId="{1265C0DF-F62E-47E8-8B2C-6695C6399716}" dt="2024-02-08T19:47:30.424" v="63"/>
          <ac:spMkLst>
            <pc:docMk/>
            <pc:sldMk cId="602407876" sldId="261"/>
            <ac:spMk id="8" creationId="{0E3D1C7F-8ECB-C6A4-C3A8-284671401DE5}"/>
          </ac:spMkLst>
        </pc:spChg>
        <pc:spChg chg="mod">
          <ac:chgData name="Fernandez Soria, Christian A" userId="12e1af29-ecbc-4b65-aaf6-bc81a5c68b5a" providerId="ADAL" clId="{1265C0DF-F62E-47E8-8B2C-6695C6399716}" dt="2024-02-08T19:47:30.424" v="63"/>
          <ac:spMkLst>
            <pc:docMk/>
            <pc:sldMk cId="602407876" sldId="261"/>
            <ac:spMk id="9" creationId="{F51BB872-B90F-E458-6CC8-A789617765FF}"/>
          </ac:spMkLst>
        </pc:spChg>
        <pc:spChg chg="mod">
          <ac:chgData name="Fernandez Soria, Christian A" userId="12e1af29-ecbc-4b65-aaf6-bc81a5c68b5a" providerId="ADAL" clId="{1265C0DF-F62E-47E8-8B2C-6695C6399716}" dt="2024-02-08T19:47:30.424" v="63"/>
          <ac:spMkLst>
            <pc:docMk/>
            <pc:sldMk cId="602407876" sldId="261"/>
            <ac:spMk id="11" creationId="{EC54D29A-E545-819C-C0C6-AB0071F64ECB}"/>
          </ac:spMkLst>
        </pc:spChg>
        <pc:spChg chg="mod">
          <ac:chgData name="Fernandez Soria, Christian A" userId="12e1af29-ecbc-4b65-aaf6-bc81a5c68b5a" providerId="ADAL" clId="{1265C0DF-F62E-47E8-8B2C-6695C6399716}" dt="2024-02-08T19:47:30.424" v="63"/>
          <ac:spMkLst>
            <pc:docMk/>
            <pc:sldMk cId="602407876" sldId="261"/>
            <ac:spMk id="15" creationId="{38E4B37E-2C83-FD45-B814-415DAA494C68}"/>
          </ac:spMkLst>
        </pc:spChg>
        <pc:spChg chg="mod">
          <ac:chgData name="Fernandez Soria, Christian A" userId="12e1af29-ecbc-4b65-aaf6-bc81a5c68b5a" providerId="ADAL" clId="{1265C0DF-F62E-47E8-8B2C-6695C6399716}" dt="2024-02-08T19:47:30.424" v="63"/>
          <ac:spMkLst>
            <pc:docMk/>
            <pc:sldMk cId="602407876" sldId="261"/>
            <ac:spMk id="18" creationId="{9DC21FD3-B480-235E-C41D-24CD00A6BB1B}"/>
          </ac:spMkLst>
        </pc:spChg>
        <pc:spChg chg="mod">
          <ac:chgData name="Fernandez Soria, Christian A" userId="12e1af29-ecbc-4b65-aaf6-bc81a5c68b5a" providerId="ADAL" clId="{1265C0DF-F62E-47E8-8B2C-6695C6399716}" dt="2024-02-08T19:47:30.424" v="63"/>
          <ac:spMkLst>
            <pc:docMk/>
            <pc:sldMk cId="602407876" sldId="261"/>
            <ac:spMk id="19" creationId="{8180E6F4-CDFE-B811-B721-09C1CB3B3BBA}"/>
          </ac:spMkLst>
        </pc:spChg>
        <pc:spChg chg="mod">
          <ac:chgData name="Fernandez Soria, Christian A" userId="12e1af29-ecbc-4b65-aaf6-bc81a5c68b5a" providerId="ADAL" clId="{1265C0DF-F62E-47E8-8B2C-6695C6399716}" dt="2024-02-08T19:47:30.424" v="63"/>
          <ac:spMkLst>
            <pc:docMk/>
            <pc:sldMk cId="602407876" sldId="261"/>
            <ac:spMk id="23" creationId="{2D6A5F43-D5EF-B6DB-DFA0-57C5AA265093}"/>
          </ac:spMkLst>
        </pc:spChg>
        <pc:spChg chg="mod">
          <ac:chgData name="Fernandez Soria, Christian A" userId="12e1af29-ecbc-4b65-aaf6-bc81a5c68b5a" providerId="ADAL" clId="{1265C0DF-F62E-47E8-8B2C-6695C6399716}" dt="2024-02-08T19:47:30.424" v="63"/>
          <ac:spMkLst>
            <pc:docMk/>
            <pc:sldMk cId="602407876" sldId="261"/>
            <ac:spMk id="30" creationId="{2380DFD0-93CA-2767-A003-13090EEA87B1}"/>
          </ac:spMkLst>
        </pc:spChg>
        <pc:picChg chg="mod">
          <ac:chgData name="Fernandez Soria, Christian A" userId="12e1af29-ecbc-4b65-aaf6-bc81a5c68b5a" providerId="ADAL" clId="{1265C0DF-F62E-47E8-8B2C-6695C6399716}" dt="2024-02-08T19:47:30.424" v="63"/>
          <ac:picMkLst>
            <pc:docMk/>
            <pc:sldMk cId="602407876" sldId="261"/>
            <ac:picMk id="6" creationId="{F2CAD87A-BD37-E249-7842-5CC6E9FE624E}"/>
          </ac:picMkLst>
        </pc:picChg>
        <pc:picChg chg="mod">
          <ac:chgData name="Fernandez Soria, Christian A" userId="12e1af29-ecbc-4b65-aaf6-bc81a5c68b5a" providerId="ADAL" clId="{1265C0DF-F62E-47E8-8B2C-6695C6399716}" dt="2024-02-08T19:47:30.424" v="63"/>
          <ac:picMkLst>
            <pc:docMk/>
            <pc:sldMk cId="602407876" sldId="261"/>
            <ac:picMk id="13" creationId="{173F32F2-DB5C-B101-7863-A9701ED6B01E}"/>
          </ac:picMkLst>
        </pc:picChg>
        <pc:picChg chg="mod">
          <ac:chgData name="Fernandez Soria, Christian A" userId="12e1af29-ecbc-4b65-aaf6-bc81a5c68b5a" providerId="ADAL" clId="{1265C0DF-F62E-47E8-8B2C-6695C6399716}" dt="2024-02-08T19:47:30.424" v="63"/>
          <ac:picMkLst>
            <pc:docMk/>
            <pc:sldMk cId="602407876" sldId="261"/>
            <ac:picMk id="16" creationId="{94D6EAF7-4FEE-3434-FF9F-34022C7C7763}"/>
          </ac:picMkLst>
        </pc:picChg>
        <pc:picChg chg="mod">
          <ac:chgData name="Fernandez Soria, Christian A" userId="12e1af29-ecbc-4b65-aaf6-bc81a5c68b5a" providerId="ADAL" clId="{1265C0DF-F62E-47E8-8B2C-6695C6399716}" dt="2024-02-08T19:47:30.424" v="63"/>
          <ac:picMkLst>
            <pc:docMk/>
            <pc:sldMk cId="602407876" sldId="261"/>
            <ac:picMk id="17" creationId="{22C4BF9C-7322-DF85-EE25-69FBC13AAB0D}"/>
          </ac:picMkLst>
        </pc:picChg>
        <pc:picChg chg="mod">
          <ac:chgData name="Fernandez Soria, Christian A" userId="12e1af29-ecbc-4b65-aaf6-bc81a5c68b5a" providerId="ADAL" clId="{1265C0DF-F62E-47E8-8B2C-6695C6399716}" dt="2024-02-08T19:47:30.424" v="63"/>
          <ac:picMkLst>
            <pc:docMk/>
            <pc:sldMk cId="602407876" sldId="261"/>
            <ac:picMk id="26" creationId="{9F673BF5-6A13-3A4C-B681-E9FFC3C9A23C}"/>
          </ac:picMkLst>
        </pc:picChg>
        <pc:picChg chg="mod">
          <ac:chgData name="Fernandez Soria, Christian A" userId="12e1af29-ecbc-4b65-aaf6-bc81a5c68b5a" providerId="ADAL" clId="{1265C0DF-F62E-47E8-8B2C-6695C6399716}" dt="2024-02-08T19:47:30.424" v="63"/>
          <ac:picMkLst>
            <pc:docMk/>
            <pc:sldMk cId="602407876" sldId="261"/>
            <ac:picMk id="28" creationId="{508C9D40-33EA-0644-F13B-953567459186}"/>
          </ac:picMkLst>
        </pc:picChg>
        <pc:picChg chg="mod">
          <ac:chgData name="Fernandez Soria, Christian A" userId="12e1af29-ecbc-4b65-aaf6-bc81a5c68b5a" providerId="ADAL" clId="{1265C0DF-F62E-47E8-8B2C-6695C6399716}" dt="2024-02-08T19:47:30.424" v="63"/>
          <ac:picMkLst>
            <pc:docMk/>
            <pc:sldMk cId="602407876" sldId="261"/>
            <ac:picMk id="31" creationId="{4B35F569-DB2E-7158-A8BB-C4D1C1A90858}"/>
          </ac:picMkLst>
        </pc:picChg>
        <pc:picChg chg="mod">
          <ac:chgData name="Fernandez Soria, Christian A" userId="12e1af29-ecbc-4b65-aaf6-bc81a5c68b5a" providerId="ADAL" clId="{1265C0DF-F62E-47E8-8B2C-6695C6399716}" dt="2024-02-08T19:47:30.424" v="63"/>
          <ac:picMkLst>
            <pc:docMk/>
            <pc:sldMk cId="602407876" sldId="261"/>
            <ac:picMk id="32" creationId="{652401D8-BD49-047C-4E7E-B9FA0D5BA829}"/>
          </ac:picMkLst>
        </pc:picChg>
        <pc:picChg chg="mod">
          <ac:chgData name="Fernandez Soria, Christian A" userId="12e1af29-ecbc-4b65-aaf6-bc81a5c68b5a" providerId="ADAL" clId="{1265C0DF-F62E-47E8-8B2C-6695C6399716}" dt="2024-02-08T19:47:30.424" v="63"/>
          <ac:picMkLst>
            <pc:docMk/>
            <pc:sldMk cId="602407876" sldId="261"/>
            <ac:picMk id="33" creationId="{EE016BB5-BF67-B29F-EC1D-C37CC95F3C73}"/>
          </ac:picMkLst>
        </pc:picChg>
        <pc:picChg chg="mod">
          <ac:chgData name="Fernandez Soria, Christian A" userId="12e1af29-ecbc-4b65-aaf6-bc81a5c68b5a" providerId="ADAL" clId="{1265C0DF-F62E-47E8-8B2C-6695C6399716}" dt="2024-02-08T19:47:30.424" v="63"/>
          <ac:picMkLst>
            <pc:docMk/>
            <pc:sldMk cId="602407876" sldId="261"/>
            <ac:picMk id="34" creationId="{803E5025-6694-9810-947C-C241377FD495}"/>
          </ac:picMkLst>
        </pc:picChg>
        <pc:picChg chg="mod">
          <ac:chgData name="Fernandez Soria, Christian A" userId="12e1af29-ecbc-4b65-aaf6-bc81a5c68b5a" providerId="ADAL" clId="{1265C0DF-F62E-47E8-8B2C-6695C6399716}" dt="2024-02-08T19:47:30.424" v="63"/>
          <ac:picMkLst>
            <pc:docMk/>
            <pc:sldMk cId="602407876" sldId="261"/>
            <ac:picMk id="1026" creationId="{F955A764-6616-EBE9-E1E7-3161D39F8890}"/>
          </ac:picMkLst>
        </pc:picChg>
        <pc:picChg chg="mod">
          <ac:chgData name="Fernandez Soria, Christian A" userId="12e1af29-ecbc-4b65-aaf6-bc81a5c68b5a" providerId="ADAL" clId="{1265C0DF-F62E-47E8-8B2C-6695C6399716}" dt="2024-02-08T19:47:30.424" v="63"/>
          <ac:picMkLst>
            <pc:docMk/>
            <pc:sldMk cId="602407876" sldId="261"/>
            <ac:picMk id="2052" creationId="{87F61515-6FB4-DB42-EEE3-45D1C554A3EE}"/>
          </ac:picMkLst>
        </pc:picChg>
        <pc:picChg chg="mod">
          <ac:chgData name="Fernandez Soria, Christian A" userId="12e1af29-ecbc-4b65-aaf6-bc81a5c68b5a" providerId="ADAL" clId="{1265C0DF-F62E-47E8-8B2C-6695C6399716}" dt="2024-02-08T19:47:30.424" v="63"/>
          <ac:picMkLst>
            <pc:docMk/>
            <pc:sldMk cId="602407876" sldId="261"/>
            <ac:picMk id="2054" creationId="{159A40F4-CA2D-1E57-392B-48BBC9450EF3}"/>
          </ac:picMkLst>
        </pc:picChg>
      </pc:sldChg>
      <pc:sldChg chg="addSp delSp modSp mod">
        <pc:chgData name="Fernandez Soria, Christian A" userId="12e1af29-ecbc-4b65-aaf6-bc81a5c68b5a" providerId="ADAL" clId="{1265C0DF-F62E-47E8-8B2C-6695C6399716}" dt="2024-02-09T21:21:12.696" v="1755" actId="20577"/>
        <pc:sldMkLst>
          <pc:docMk/>
          <pc:sldMk cId="874349944" sldId="262"/>
        </pc:sldMkLst>
        <pc:spChg chg="add mod">
          <ac:chgData name="Fernandez Soria, Christian A" userId="12e1af29-ecbc-4b65-aaf6-bc81a5c68b5a" providerId="ADAL" clId="{1265C0DF-F62E-47E8-8B2C-6695C6399716}" dt="2024-02-09T17:33:20.601" v="766" actId="1076"/>
          <ac:spMkLst>
            <pc:docMk/>
            <pc:sldMk cId="874349944" sldId="262"/>
            <ac:spMk id="2" creationId="{164F26E7-A0AD-2800-49C7-74F183A85A46}"/>
          </ac:spMkLst>
        </pc:spChg>
        <pc:spChg chg="add mod">
          <ac:chgData name="Fernandez Soria, Christian A" userId="12e1af29-ecbc-4b65-aaf6-bc81a5c68b5a" providerId="ADAL" clId="{1265C0DF-F62E-47E8-8B2C-6695C6399716}" dt="2024-02-09T21:21:12.696" v="1755" actId="20577"/>
          <ac:spMkLst>
            <pc:docMk/>
            <pc:sldMk cId="874349944" sldId="262"/>
            <ac:spMk id="3" creationId="{3467D2D0-97B8-C340-3746-F1071262E460}"/>
          </ac:spMkLst>
        </pc:spChg>
        <pc:spChg chg="mod">
          <ac:chgData name="Fernandez Soria, Christian A" userId="12e1af29-ecbc-4b65-aaf6-bc81a5c68b5a" providerId="ADAL" clId="{1265C0DF-F62E-47E8-8B2C-6695C6399716}" dt="2024-02-09T14:10:29.531" v="384" actId="6559"/>
          <ac:spMkLst>
            <pc:docMk/>
            <pc:sldMk cId="874349944" sldId="262"/>
            <ac:spMk id="4" creationId="{81631A5A-84D7-B167-E15A-433148A2C5EB}"/>
          </ac:spMkLst>
        </pc:spChg>
        <pc:spChg chg="add mod">
          <ac:chgData name="Fernandez Soria, Christian A" userId="12e1af29-ecbc-4b65-aaf6-bc81a5c68b5a" providerId="ADAL" clId="{1265C0DF-F62E-47E8-8B2C-6695C6399716}" dt="2024-02-09T18:29:37.426" v="857"/>
          <ac:spMkLst>
            <pc:docMk/>
            <pc:sldMk cId="874349944" sldId="262"/>
            <ac:spMk id="6" creationId="{87E77C46-74AC-2B28-7C0A-1A112D0E54DD}"/>
          </ac:spMkLst>
        </pc:spChg>
        <pc:spChg chg="add mod">
          <ac:chgData name="Fernandez Soria, Christian A" userId="12e1af29-ecbc-4b65-aaf6-bc81a5c68b5a" providerId="ADAL" clId="{1265C0DF-F62E-47E8-8B2C-6695C6399716}" dt="2024-02-09T18:29:26.878" v="852"/>
          <ac:spMkLst>
            <pc:docMk/>
            <pc:sldMk cId="874349944" sldId="262"/>
            <ac:spMk id="7" creationId="{4F7D2F1D-F8A4-A768-1A09-280846247785}"/>
          </ac:spMkLst>
        </pc:spChg>
        <pc:spChg chg="mod">
          <ac:chgData name="Fernandez Soria, Christian A" userId="12e1af29-ecbc-4b65-aaf6-bc81a5c68b5a" providerId="ADAL" clId="{1265C0DF-F62E-47E8-8B2C-6695C6399716}" dt="2024-02-08T19:47:30.424" v="63"/>
          <ac:spMkLst>
            <pc:docMk/>
            <pc:sldMk cId="874349944" sldId="262"/>
            <ac:spMk id="8" creationId="{0E3D1C7F-8ECB-C6A4-C3A8-284671401DE5}"/>
          </ac:spMkLst>
        </pc:spChg>
        <pc:spChg chg="add mod">
          <ac:chgData name="Fernandez Soria, Christian A" userId="12e1af29-ecbc-4b65-aaf6-bc81a5c68b5a" providerId="ADAL" clId="{1265C0DF-F62E-47E8-8B2C-6695C6399716}" dt="2024-02-09T18:31:31.450" v="894" actId="20577"/>
          <ac:spMkLst>
            <pc:docMk/>
            <pc:sldMk cId="874349944" sldId="262"/>
            <ac:spMk id="11" creationId="{1EC1839F-7E0A-4441-651A-BEF4A326A713}"/>
          </ac:spMkLst>
        </pc:spChg>
        <pc:spChg chg="del mod">
          <ac:chgData name="Fernandez Soria, Christian A" userId="12e1af29-ecbc-4b65-aaf6-bc81a5c68b5a" providerId="ADAL" clId="{1265C0DF-F62E-47E8-8B2C-6695C6399716}" dt="2024-02-09T14:09:23.489" v="377" actId="478"/>
          <ac:spMkLst>
            <pc:docMk/>
            <pc:sldMk cId="874349944" sldId="262"/>
            <ac:spMk id="15" creationId="{38E4B37E-2C83-FD45-B814-415DAA494C68}"/>
          </ac:spMkLst>
        </pc:spChg>
        <pc:spChg chg="mod">
          <ac:chgData name="Fernandez Soria, Christian A" userId="12e1af29-ecbc-4b65-aaf6-bc81a5c68b5a" providerId="ADAL" clId="{1265C0DF-F62E-47E8-8B2C-6695C6399716}" dt="2024-02-09T18:31:43.939" v="897" actId="1076"/>
          <ac:spMkLst>
            <pc:docMk/>
            <pc:sldMk cId="874349944" sldId="262"/>
            <ac:spMk id="18" creationId="{9DC21FD3-B480-235E-C41D-24CD00A6BB1B}"/>
          </ac:spMkLst>
        </pc:spChg>
        <pc:spChg chg="del mod">
          <ac:chgData name="Fernandez Soria, Christian A" userId="12e1af29-ecbc-4b65-aaf6-bc81a5c68b5a" providerId="ADAL" clId="{1265C0DF-F62E-47E8-8B2C-6695C6399716}" dt="2024-02-09T14:09:23.489" v="377" actId="478"/>
          <ac:spMkLst>
            <pc:docMk/>
            <pc:sldMk cId="874349944" sldId="262"/>
            <ac:spMk id="23" creationId="{2D6A5F43-D5EF-B6DB-DFA0-57C5AA265093}"/>
          </ac:spMkLst>
        </pc:spChg>
        <pc:spChg chg="del mod">
          <ac:chgData name="Fernandez Soria, Christian A" userId="12e1af29-ecbc-4b65-aaf6-bc81a5c68b5a" providerId="ADAL" clId="{1265C0DF-F62E-47E8-8B2C-6695C6399716}" dt="2024-02-09T14:09:23.489" v="377" actId="478"/>
          <ac:spMkLst>
            <pc:docMk/>
            <pc:sldMk cId="874349944" sldId="262"/>
            <ac:spMk id="30" creationId="{2380DFD0-93CA-2767-A003-13090EEA87B1}"/>
          </ac:spMkLst>
        </pc:spChg>
        <pc:spChg chg="del mod">
          <ac:chgData name="Fernandez Soria, Christian A" userId="12e1af29-ecbc-4b65-aaf6-bc81a5c68b5a" providerId="ADAL" clId="{1265C0DF-F62E-47E8-8B2C-6695C6399716}" dt="2024-02-09T17:33:40.487" v="767" actId="478"/>
          <ac:spMkLst>
            <pc:docMk/>
            <pc:sldMk cId="874349944" sldId="262"/>
            <ac:spMk id="34" creationId="{ED371CE7-6912-F4FF-0CD0-5C176D21AD05}"/>
          </ac:spMkLst>
        </pc:spChg>
        <pc:spChg chg="del mod">
          <ac:chgData name="Fernandez Soria, Christian A" userId="12e1af29-ecbc-4b65-aaf6-bc81a5c68b5a" providerId="ADAL" clId="{1265C0DF-F62E-47E8-8B2C-6695C6399716}" dt="2024-02-09T17:33:15.297" v="763" actId="478"/>
          <ac:spMkLst>
            <pc:docMk/>
            <pc:sldMk cId="874349944" sldId="262"/>
            <ac:spMk id="39" creationId="{A4C5565A-3178-6B47-2FD9-E539B38CC2DF}"/>
          </ac:spMkLst>
        </pc:spChg>
        <pc:picChg chg="add mod ord">
          <ac:chgData name="Fernandez Soria, Christian A" userId="12e1af29-ecbc-4b65-aaf6-bc81a5c68b5a" providerId="ADAL" clId="{1265C0DF-F62E-47E8-8B2C-6695C6399716}" dt="2024-02-09T18:28:16.437" v="840" actId="171"/>
          <ac:picMkLst>
            <pc:docMk/>
            <pc:sldMk cId="874349944" sldId="262"/>
            <ac:picMk id="5" creationId="{D99235CC-B425-8351-18B6-FF30EE517AC0}"/>
          </ac:picMkLst>
        </pc:picChg>
        <pc:picChg chg="add mod modCrop">
          <ac:chgData name="Fernandez Soria, Christian A" userId="12e1af29-ecbc-4b65-aaf6-bc81a5c68b5a" providerId="ADAL" clId="{1265C0DF-F62E-47E8-8B2C-6695C6399716}" dt="2024-02-09T18:31:09.932" v="885" actId="732"/>
          <ac:picMkLst>
            <pc:docMk/>
            <pc:sldMk cId="874349944" sldId="262"/>
            <ac:picMk id="9" creationId="{392503E3-5BC4-FB72-7EB9-A180633B5BD0}"/>
          </ac:picMkLst>
        </pc:picChg>
        <pc:picChg chg="add mod modCrop">
          <ac:chgData name="Fernandez Soria, Christian A" userId="12e1af29-ecbc-4b65-aaf6-bc81a5c68b5a" providerId="ADAL" clId="{1265C0DF-F62E-47E8-8B2C-6695C6399716}" dt="2024-02-09T18:30:40.957" v="876" actId="1076"/>
          <ac:picMkLst>
            <pc:docMk/>
            <pc:sldMk cId="874349944" sldId="262"/>
            <ac:picMk id="10" creationId="{13893561-3269-85E8-23B0-FA6A13D72D5C}"/>
          </ac:picMkLst>
        </pc:picChg>
        <pc:picChg chg="del mod">
          <ac:chgData name="Fernandez Soria, Christian A" userId="12e1af29-ecbc-4b65-aaf6-bc81a5c68b5a" providerId="ADAL" clId="{1265C0DF-F62E-47E8-8B2C-6695C6399716}" dt="2024-02-09T14:12:00.443" v="390" actId="478"/>
          <ac:picMkLst>
            <pc:docMk/>
            <pc:sldMk cId="874349944" sldId="262"/>
            <ac:picMk id="13" creationId="{173F32F2-DB5C-B101-7863-A9701ED6B01E}"/>
          </ac:picMkLst>
        </pc:picChg>
        <pc:picChg chg="del mod">
          <ac:chgData name="Fernandez Soria, Christian A" userId="12e1af29-ecbc-4b65-aaf6-bc81a5c68b5a" providerId="ADAL" clId="{1265C0DF-F62E-47E8-8B2C-6695C6399716}" dt="2024-02-09T14:09:23.988" v="378" actId="478"/>
          <ac:picMkLst>
            <pc:docMk/>
            <pc:sldMk cId="874349944" sldId="262"/>
            <ac:picMk id="20" creationId="{990FF182-6C40-40AA-2464-467F88EF7E90}"/>
          </ac:picMkLst>
        </pc:picChg>
        <pc:picChg chg="mod">
          <ac:chgData name="Fernandez Soria, Christian A" userId="12e1af29-ecbc-4b65-aaf6-bc81a5c68b5a" providerId="ADAL" clId="{1265C0DF-F62E-47E8-8B2C-6695C6399716}" dt="2024-02-09T18:31:43.939" v="897" actId="1076"/>
          <ac:picMkLst>
            <pc:docMk/>
            <pc:sldMk cId="874349944" sldId="262"/>
            <ac:picMk id="25" creationId="{9FC0F492-5EE5-AA24-B030-57845EF69A00}"/>
          </ac:picMkLst>
        </pc:picChg>
        <pc:picChg chg="del mod">
          <ac:chgData name="Fernandez Soria, Christian A" userId="12e1af29-ecbc-4b65-aaf6-bc81a5c68b5a" providerId="ADAL" clId="{1265C0DF-F62E-47E8-8B2C-6695C6399716}" dt="2024-02-09T14:09:24.600" v="379" actId="478"/>
          <ac:picMkLst>
            <pc:docMk/>
            <pc:sldMk cId="874349944" sldId="262"/>
            <ac:picMk id="28" creationId="{508C9D40-33EA-0644-F13B-953567459186}"/>
          </ac:picMkLst>
        </pc:picChg>
        <pc:picChg chg="del mod">
          <ac:chgData name="Fernandez Soria, Christian A" userId="12e1af29-ecbc-4b65-aaf6-bc81a5c68b5a" providerId="ADAL" clId="{1265C0DF-F62E-47E8-8B2C-6695C6399716}" dt="2024-02-09T17:33:16.677" v="764" actId="478"/>
          <ac:picMkLst>
            <pc:docMk/>
            <pc:sldMk cId="874349944" sldId="262"/>
            <ac:picMk id="38" creationId="{CFC1A26B-A575-C17C-3051-355A2AB79B8F}"/>
          </ac:picMkLst>
        </pc:picChg>
        <pc:picChg chg="add del mod modCrop">
          <ac:chgData name="Fernandez Soria, Christian A" userId="12e1af29-ecbc-4b65-aaf6-bc81a5c68b5a" providerId="ADAL" clId="{1265C0DF-F62E-47E8-8B2C-6695C6399716}" dt="2024-02-09T18:31:14.259" v="887" actId="1076"/>
          <ac:picMkLst>
            <pc:docMk/>
            <pc:sldMk cId="874349944" sldId="262"/>
            <ac:picMk id="53" creationId="{936CD486-305C-9566-9771-8ADC2052862B}"/>
          </ac:picMkLst>
        </pc:picChg>
        <pc:picChg chg="add del mod">
          <ac:chgData name="Fernandez Soria, Christian A" userId="12e1af29-ecbc-4b65-aaf6-bc81a5c68b5a" providerId="ADAL" clId="{1265C0DF-F62E-47E8-8B2C-6695C6399716}" dt="2024-02-09T18:18:39.407" v="797" actId="1076"/>
          <ac:picMkLst>
            <pc:docMk/>
            <pc:sldMk cId="874349944" sldId="262"/>
            <ac:picMk id="60" creationId="{B56D1FBE-36B5-584E-2FDE-003F33BED343}"/>
          </ac:picMkLst>
        </pc:picChg>
        <pc:picChg chg="del mod">
          <ac:chgData name="Fernandez Soria, Christian A" userId="12e1af29-ecbc-4b65-aaf6-bc81a5c68b5a" providerId="ADAL" clId="{1265C0DF-F62E-47E8-8B2C-6695C6399716}" dt="2024-02-09T14:09:23.489" v="377" actId="478"/>
          <ac:picMkLst>
            <pc:docMk/>
            <pc:sldMk cId="874349944" sldId="262"/>
            <ac:picMk id="1026" creationId="{F955A764-6616-EBE9-E1E7-3161D39F8890}"/>
          </ac:picMkLst>
        </pc:picChg>
      </pc:sldChg>
      <pc:sldChg chg="addSp delSp modSp mod">
        <pc:chgData name="Fernandez Soria, Christian A" userId="12e1af29-ecbc-4b65-aaf6-bc81a5c68b5a" providerId="ADAL" clId="{1265C0DF-F62E-47E8-8B2C-6695C6399716}" dt="2024-02-09T20:54:03.634" v="1749" actId="2711"/>
        <pc:sldMkLst>
          <pc:docMk/>
          <pc:sldMk cId="102508521" sldId="263"/>
        </pc:sldMkLst>
        <pc:spChg chg="add mod">
          <ac:chgData name="Fernandez Soria, Christian A" userId="12e1af29-ecbc-4b65-aaf6-bc81a5c68b5a" providerId="ADAL" clId="{1265C0DF-F62E-47E8-8B2C-6695C6399716}" dt="2024-02-09T18:32:04.239" v="899"/>
          <ac:spMkLst>
            <pc:docMk/>
            <pc:sldMk cId="102508521" sldId="263"/>
            <ac:spMk id="3" creationId="{0E6CA17B-E871-3937-7E24-16009C544D2F}"/>
          </ac:spMkLst>
        </pc:spChg>
        <pc:spChg chg="mod">
          <ac:chgData name="Fernandez Soria, Christian A" userId="12e1af29-ecbc-4b65-aaf6-bc81a5c68b5a" providerId="ADAL" clId="{1265C0DF-F62E-47E8-8B2C-6695C6399716}" dt="2024-02-09T20:54:03.634" v="1749" actId="2711"/>
          <ac:spMkLst>
            <pc:docMk/>
            <pc:sldMk cId="102508521" sldId="263"/>
            <ac:spMk id="4" creationId="{81631A5A-84D7-B167-E15A-433148A2C5EB}"/>
          </ac:spMkLst>
        </pc:spChg>
        <pc:spChg chg="mod">
          <ac:chgData name="Fernandez Soria, Christian A" userId="12e1af29-ecbc-4b65-aaf6-bc81a5c68b5a" providerId="ADAL" clId="{1265C0DF-F62E-47E8-8B2C-6695C6399716}" dt="2024-02-08T19:47:30.424" v="63"/>
          <ac:spMkLst>
            <pc:docMk/>
            <pc:sldMk cId="102508521" sldId="263"/>
            <ac:spMk id="8" creationId="{57BE302D-2604-1473-DAD5-D935179ECE8E}"/>
          </ac:spMkLst>
        </pc:spChg>
        <pc:spChg chg="add mod">
          <ac:chgData name="Fernandez Soria, Christian A" userId="12e1af29-ecbc-4b65-aaf6-bc81a5c68b5a" providerId="ADAL" clId="{1265C0DF-F62E-47E8-8B2C-6695C6399716}" dt="2024-02-09T18:32:04.239" v="899"/>
          <ac:spMkLst>
            <pc:docMk/>
            <pc:sldMk cId="102508521" sldId="263"/>
            <ac:spMk id="9" creationId="{50E872EE-5C7A-9685-4A04-E95FB0DE64B5}"/>
          </ac:spMkLst>
        </pc:spChg>
        <pc:spChg chg="add mod">
          <ac:chgData name="Fernandez Soria, Christian A" userId="12e1af29-ecbc-4b65-aaf6-bc81a5c68b5a" providerId="ADAL" clId="{1265C0DF-F62E-47E8-8B2C-6695C6399716}" dt="2024-02-09T18:32:04.239" v="899"/>
          <ac:spMkLst>
            <pc:docMk/>
            <pc:sldMk cId="102508521" sldId="263"/>
            <ac:spMk id="12" creationId="{A92B31E4-03FC-29EB-637F-FDDB51A6D852}"/>
          </ac:spMkLst>
        </pc:spChg>
        <pc:spChg chg="add mod">
          <ac:chgData name="Fernandez Soria, Christian A" userId="12e1af29-ecbc-4b65-aaf6-bc81a5c68b5a" providerId="ADAL" clId="{1265C0DF-F62E-47E8-8B2C-6695C6399716}" dt="2024-02-09T18:34:25.814" v="917"/>
          <ac:spMkLst>
            <pc:docMk/>
            <pc:sldMk cId="102508521" sldId="263"/>
            <ac:spMk id="15" creationId="{3877824D-1966-1524-50CA-E676F2A2A2A1}"/>
          </ac:spMkLst>
        </pc:spChg>
        <pc:spChg chg="add mod">
          <ac:chgData name="Fernandez Soria, Christian A" userId="12e1af29-ecbc-4b65-aaf6-bc81a5c68b5a" providerId="ADAL" clId="{1265C0DF-F62E-47E8-8B2C-6695C6399716}" dt="2024-02-09T18:35:39.752" v="930" actId="1076"/>
          <ac:spMkLst>
            <pc:docMk/>
            <pc:sldMk cId="102508521" sldId="263"/>
            <ac:spMk id="16" creationId="{F818B2D8-D103-DBFF-E61A-17E3C27568E9}"/>
          </ac:spMkLst>
        </pc:spChg>
        <pc:spChg chg="add del mod">
          <ac:chgData name="Fernandez Soria, Christian A" userId="12e1af29-ecbc-4b65-aaf6-bc81a5c68b5a" providerId="ADAL" clId="{1265C0DF-F62E-47E8-8B2C-6695C6399716}" dt="2024-02-09T18:35:53.075" v="936" actId="478"/>
          <ac:spMkLst>
            <pc:docMk/>
            <pc:sldMk cId="102508521" sldId="263"/>
            <ac:spMk id="18" creationId="{9DC21FD3-B480-235E-C41D-24CD00A6BB1B}"/>
          </ac:spMkLst>
        </pc:spChg>
        <pc:spChg chg="add del mod">
          <ac:chgData name="Fernandez Soria, Christian A" userId="12e1af29-ecbc-4b65-aaf6-bc81a5c68b5a" providerId="ADAL" clId="{1265C0DF-F62E-47E8-8B2C-6695C6399716}" dt="2024-02-09T18:35:53.776" v="938" actId="6549"/>
          <ac:spMkLst>
            <pc:docMk/>
            <pc:sldMk cId="102508521" sldId="263"/>
            <ac:spMk id="34" creationId="{ED371CE7-6912-F4FF-0CD0-5C176D21AD05}"/>
          </ac:spMkLst>
        </pc:spChg>
        <pc:spChg chg="mod">
          <ac:chgData name="Fernandez Soria, Christian A" userId="12e1af29-ecbc-4b65-aaf6-bc81a5c68b5a" providerId="ADAL" clId="{1265C0DF-F62E-47E8-8B2C-6695C6399716}" dt="2024-02-09T20:10:32.187" v="1517" actId="2711"/>
          <ac:spMkLst>
            <pc:docMk/>
            <pc:sldMk cId="102508521" sldId="263"/>
            <ac:spMk id="44" creationId="{5A24293C-AB89-9A7B-1140-F0A8ABC8C4F4}"/>
          </ac:spMkLst>
        </pc:spChg>
        <pc:picChg chg="add mod">
          <ac:chgData name="Fernandez Soria, Christian A" userId="12e1af29-ecbc-4b65-aaf6-bc81a5c68b5a" providerId="ADAL" clId="{1265C0DF-F62E-47E8-8B2C-6695C6399716}" dt="2024-02-09T18:32:04.239" v="899"/>
          <ac:picMkLst>
            <pc:docMk/>
            <pc:sldMk cId="102508521" sldId="263"/>
            <ac:picMk id="2" creationId="{E22F507C-C45E-E41A-D506-824DB1713721}"/>
          </ac:picMkLst>
        </pc:picChg>
        <pc:picChg chg="mod">
          <ac:chgData name="Fernandez Soria, Christian A" userId="12e1af29-ecbc-4b65-aaf6-bc81a5c68b5a" providerId="ADAL" clId="{1265C0DF-F62E-47E8-8B2C-6695C6399716}" dt="2024-02-08T19:47:30.424" v="63"/>
          <ac:picMkLst>
            <pc:docMk/>
            <pc:sldMk cId="102508521" sldId="263"/>
            <ac:picMk id="5" creationId="{956FDF29-45E7-E2B8-E9AD-92E92F8E3085}"/>
          </ac:picMkLst>
        </pc:picChg>
        <pc:picChg chg="add mod">
          <ac:chgData name="Fernandez Soria, Christian A" userId="12e1af29-ecbc-4b65-aaf6-bc81a5c68b5a" providerId="ADAL" clId="{1265C0DF-F62E-47E8-8B2C-6695C6399716}" dt="2024-02-09T18:32:04.239" v="899"/>
          <ac:picMkLst>
            <pc:docMk/>
            <pc:sldMk cId="102508521" sldId="263"/>
            <ac:picMk id="6" creationId="{6D9B9F22-3227-4979-B24A-442F40E5EA2A}"/>
          </ac:picMkLst>
        </pc:picChg>
        <pc:picChg chg="mod">
          <ac:chgData name="Fernandez Soria, Christian A" userId="12e1af29-ecbc-4b65-aaf6-bc81a5c68b5a" providerId="ADAL" clId="{1265C0DF-F62E-47E8-8B2C-6695C6399716}" dt="2024-02-08T19:47:30.424" v="63"/>
          <ac:picMkLst>
            <pc:docMk/>
            <pc:sldMk cId="102508521" sldId="263"/>
            <ac:picMk id="7" creationId="{FE9FF606-55E6-D8A4-E744-C642B136C17B}"/>
          </ac:picMkLst>
        </pc:picChg>
        <pc:picChg chg="add mod">
          <ac:chgData name="Fernandez Soria, Christian A" userId="12e1af29-ecbc-4b65-aaf6-bc81a5c68b5a" providerId="ADAL" clId="{1265C0DF-F62E-47E8-8B2C-6695C6399716}" dt="2024-02-09T18:32:04.239" v="899"/>
          <ac:picMkLst>
            <pc:docMk/>
            <pc:sldMk cId="102508521" sldId="263"/>
            <ac:picMk id="10" creationId="{FD28E0BA-4591-5A60-EACB-1864655B32D9}"/>
          </ac:picMkLst>
        </pc:picChg>
        <pc:picChg chg="add mod">
          <ac:chgData name="Fernandez Soria, Christian A" userId="12e1af29-ecbc-4b65-aaf6-bc81a5c68b5a" providerId="ADAL" clId="{1265C0DF-F62E-47E8-8B2C-6695C6399716}" dt="2024-02-09T18:32:04.239" v="899"/>
          <ac:picMkLst>
            <pc:docMk/>
            <pc:sldMk cId="102508521" sldId="263"/>
            <ac:picMk id="11" creationId="{62C73E09-1D0D-91DC-0286-404EE312A117}"/>
          </ac:picMkLst>
        </pc:picChg>
        <pc:picChg chg="add del mod">
          <ac:chgData name="Fernandez Soria, Christian A" userId="12e1af29-ecbc-4b65-aaf6-bc81a5c68b5a" providerId="ADAL" clId="{1265C0DF-F62E-47E8-8B2C-6695C6399716}" dt="2024-02-09T18:35:54.239" v="939" actId="478"/>
          <ac:picMkLst>
            <pc:docMk/>
            <pc:sldMk cId="102508521" sldId="263"/>
            <ac:picMk id="13" creationId="{173F32F2-DB5C-B101-7863-A9701ED6B01E}"/>
          </ac:picMkLst>
        </pc:picChg>
        <pc:picChg chg="add mod ord">
          <ac:chgData name="Fernandez Soria, Christian A" userId="12e1af29-ecbc-4b65-aaf6-bc81a5c68b5a" providerId="ADAL" clId="{1265C0DF-F62E-47E8-8B2C-6695C6399716}" dt="2024-02-09T18:33:34.587" v="911" actId="167"/>
          <ac:picMkLst>
            <pc:docMk/>
            <pc:sldMk cId="102508521" sldId="263"/>
            <ac:picMk id="14" creationId="{92D06308-9A31-A4EA-98C1-6ABF15BEC5F3}"/>
          </ac:picMkLst>
        </pc:picChg>
        <pc:picChg chg="add del mod">
          <ac:chgData name="Fernandez Soria, Christian A" userId="12e1af29-ecbc-4b65-aaf6-bc81a5c68b5a" providerId="ADAL" clId="{1265C0DF-F62E-47E8-8B2C-6695C6399716}" dt="2024-02-09T18:35:54.896" v="940" actId="478"/>
          <ac:picMkLst>
            <pc:docMk/>
            <pc:sldMk cId="102508521" sldId="263"/>
            <ac:picMk id="25" creationId="{9FC0F492-5EE5-AA24-B030-57845EF69A00}"/>
          </ac:picMkLst>
        </pc:picChg>
        <pc:picChg chg="mod">
          <ac:chgData name="Fernandez Soria, Christian A" userId="12e1af29-ecbc-4b65-aaf6-bc81a5c68b5a" providerId="ADAL" clId="{1265C0DF-F62E-47E8-8B2C-6695C6399716}" dt="2024-02-09T18:32:08.105" v="900" actId="1076"/>
          <ac:picMkLst>
            <pc:docMk/>
            <pc:sldMk cId="102508521" sldId="263"/>
            <ac:picMk id="41" creationId="{207C1875-42BD-1E7E-424E-8C9B471162C4}"/>
          </ac:picMkLst>
        </pc:picChg>
        <pc:picChg chg="del mod">
          <ac:chgData name="Fernandez Soria, Christian A" userId="12e1af29-ecbc-4b65-aaf6-bc81a5c68b5a" providerId="ADAL" clId="{1265C0DF-F62E-47E8-8B2C-6695C6399716}" dt="2024-02-09T18:31:55.957" v="898" actId="478"/>
          <ac:picMkLst>
            <pc:docMk/>
            <pc:sldMk cId="102508521" sldId="263"/>
            <ac:picMk id="42" creationId="{722024EE-75AE-C31D-DBEC-71B53D64EF60}"/>
          </ac:picMkLst>
        </pc:picChg>
        <pc:picChg chg="mod modCrop">
          <ac:chgData name="Fernandez Soria, Christian A" userId="12e1af29-ecbc-4b65-aaf6-bc81a5c68b5a" providerId="ADAL" clId="{1265C0DF-F62E-47E8-8B2C-6695C6399716}" dt="2024-02-09T18:35:39.752" v="930" actId="1076"/>
          <ac:picMkLst>
            <pc:docMk/>
            <pc:sldMk cId="102508521" sldId="263"/>
            <ac:picMk id="50" creationId="{20CAA1AB-7F4B-40ED-C985-F012592F5525}"/>
          </ac:picMkLst>
        </pc:picChg>
        <pc:picChg chg="mod">
          <ac:chgData name="Fernandez Soria, Christian A" userId="12e1af29-ecbc-4b65-aaf6-bc81a5c68b5a" providerId="ADAL" clId="{1265C0DF-F62E-47E8-8B2C-6695C6399716}" dt="2024-02-08T19:47:30.424" v="63"/>
          <ac:picMkLst>
            <pc:docMk/>
            <pc:sldMk cId="102508521" sldId="263"/>
            <ac:picMk id="52" creationId="{99906882-5B89-E2D3-8FB0-483564B507BF}"/>
          </ac:picMkLst>
        </pc:picChg>
        <pc:picChg chg="mod">
          <ac:chgData name="Fernandez Soria, Christian A" userId="12e1af29-ecbc-4b65-aaf6-bc81a5c68b5a" providerId="ADAL" clId="{1265C0DF-F62E-47E8-8B2C-6695C6399716}" dt="2024-02-08T19:47:30.424" v="63"/>
          <ac:picMkLst>
            <pc:docMk/>
            <pc:sldMk cId="102508521" sldId="263"/>
            <ac:picMk id="53" creationId="{4320268F-EE63-8F85-6093-910B7A200A33}"/>
          </ac:picMkLst>
        </pc:picChg>
        <pc:picChg chg="mod">
          <ac:chgData name="Fernandez Soria, Christian A" userId="12e1af29-ecbc-4b65-aaf6-bc81a5c68b5a" providerId="ADAL" clId="{1265C0DF-F62E-47E8-8B2C-6695C6399716}" dt="2024-02-08T19:47:30.424" v="63"/>
          <ac:picMkLst>
            <pc:docMk/>
            <pc:sldMk cId="102508521" sldId="263"/>
            <ac:picMk id="54" creationId="{BFB91342-6953-C4C6-1299-7C166418BFC1}"/>
          </ac:picMkLst>
        </pc:picChg>
      </pc:sldChg>
      <pc:sldChg chg="addSp delSp modSp mod">
        <pc:chgData name="Fernandez Soria, Christian A" userId="12e1af29-ecbc-4b65-aaf6-bc81a5c68b5a" providerId="ADAL" clId="{1265C0DF-F62E-47E8-8B2C-6695C6399716}" dt="2024-02-09T20:05:11.162" v="1448" actId="1076"/>
        <pc:sldMkLst>
          <pc:docMk/>
          <pc:sldMk cId="3632846543" sldId="264"/>
        </pc:sldMkLst>
        <pc:spChg chg="mod">
          <ac:chgData name="Fernandez Soria, Christian A" userId="12e1af29-ecbc-4b65-aaf6-bc81a5c68b5a" providerId="ADAL" clId="{1265C0DF-F62E-47E8-8B2C-6695C6399716}" dt="2024-02-08T19:47:30.424" v="63"/>
          <ac:spMkLst>
            <pc:docMk/>
            <pc:sldMk cId="3632846543" sldId="264"/>
            <ac:spMk id="4" creationId="{81631A5A-84D7-B167-E15A-433148A2C5EB}"/>
          </ac:spMkLst>
        </pc:spChg>
        <pc:spChg chg="mod">
          <ac:chgData name="Fernandez Soria, Christian A" userId="12e1af29-ecbc-4b65-aaf6-bc81a5c68b5a" providerId="ADAL" clId="{1265C0DF-F62E-47E8-8B2C-6695C6399716}" dt="2024-02-08T19:47:30.424" v="63"/>
          <ac:spMkLst>
            <pc:docMk/>
            <pc:sldMk cId="3632846543" sldId="264"/>
            <ac:spMk id="5" creationId="{87251F0C-3A4A-B4D0-F95C-737F881E185E}"/>
          </ac:spMkLst>
        </pc:spChg>
        <pc:spChg chg="mod">
          <ac:chgData name="Fernandez Soria, Christian A" userId="12e1af29-ecbc-4b65-aaf6-bc81a5c68b5a" providerId="ADAL" clId="{1265C0DF-F62E-47E8-8B2C-6695C6399716}" dt="2024-02-08T19:47:30.424" v="63"/>
          <ac:spMkLst>
            <pc:docMk/>
            <pc:sldMk cId="3632846543" sldId="264"/>
            <ac:spMk id="8" creationId="{D4E89114-20E2-7279-6A21-5A9465D8257A}"/>
          </ac:spMkLst>
        </pc:spChg>
        <pc:spChg chg="add del mod">
          <ac:chgData name="Fernandez Soria, Christian A" userId="12e1af29-ecbc-4b65-aaf6-bc81a5c68b5a" providerId="ADAL" clId="{1265C0DF-F62E-47E8-8B2C-6695C6399716}" dt="2024-02-09T19:02:25.707" v="950"/>
          <ac:spMkLst>
            <pc:docMk/>
            <pc:sldMk cId="3632846543" sldId="264"/>
            <ac:spMk id="9" creationId="{18F08ED7-414F-636C-4CBB-B2408F391212}"/>
          </ac:spMkLst>
        </pc:spChg>
        <pc:spChg chg="mod">
          <ac:chgData name="Fernandez Soria, Christian A" userId="12e1af29-ecbc-4b65-aaf6-bc81a5c68b5a" providerId="ADAL" clId="{1265C0DF-F62E-47E8-8B2C-6695C6399716}" dt="2024-02-08T19:47:30.424" v="63"/>
          <ac:spMkLst>
            <pc:docMk/>
            <pc:sldMk cId="3632846543" sldId="264"/>
            <ac:spMk id="10" creationId="{8BFCF61D-6E45-C85E-9BEC-6A5DB1310180}"/>
          </ac:spMkLst>
        </pc:spChg>
        <pc:spChg chg="add mod">
          <ac:chgData name="Fernandez Soria, Christian A" userId="12e1af29-ecbc-4b65-aaf6-bc81a5c68b5a" providerId="ADAL" clId="{1265C0DF-F62E-47E8-8B2C-6695C6399716}" dt="2024-02-09T19:09:18.943" v="996" actId="1076"/>
          <ac:spMkLst>
            <pc:docMk/>
            <pc:sldMk cId="3632846543" sldId="264"/>
            <ac:spMk id="11" creationId="{C9F3F217-4D38-F651-2248-7BC1C1377074}"/>
          </ac:spMkLst>
        </pc:spChg>
        <pc:spChg chg="add del mod">
          <ac:chgData name="Fernandez Soria, Christian A" userId="12e1af29-ecbc-4b65-aaf6-bc81a5c68b5a" providerId="ADAL" clId="{1265C0DF-F62E-47E8-8B2C-6695C6399716}" dt="2024-02-09T19:11:54.517" v="1027"/>
          <ac:spMkLst>
            <pc:docMk/>
            <pc:sldMk cId="3632846543" sldId="264"/>
            <ac:spMk id="16" creationId="{FF6EA3AC-91DB-DE8D-8F8C-5A2B3AAE608B}"/>
          </ac:spMkLst>
        </pc:spChg>
        <pc:spChg chg="add del mod">
          <ac:chgData name="Fernandez Soria, Christian A" userId="12e1af29-ecbc-4b65-aaf6-bc81a5c68b5a" providerId="ADAL" clId="{1265C0DF-F62E-47E8-8B2C-6695C6399716}" dt="2024-02-09T19:14:24.252" v="1079" actId="478"/>
          <ac:spMkLst>
            <pc:docMk/>
            <pc:sldMk cId="3632846543" sldId="264"/>
            <ac:spMk id="20" creationId="{199FAF35-D1BF-D5F3-277E-3A72FD9E028E}"/>
          </ac:spMkLst>
        </pc:spChg>
        <pc:spChg chg="add mod">
          <ac:chgData name="Fernandez Soria, Christian A" userId="12e1af29-ecbc-4b65-aaf6-bc81a5c68b5a" providerId="ADAL" clId="{1265C0DF-F62E-47E8-8B2C-6695C6399716}" dt="2024-02-09T19:15:46.155" v="1097" actId="1076"/>
          <ac:spMkLst>
            <pc:docMk/>
            <pc:sldMk cId="3632846543" sldId="264"/>
            <ac:spMk id="23" creationId="{27E9F848-337C-034B-0461-871430BA170D}"/>
          </ac:spMkLst>
        </pc:spChg>
        <pc:spChg chg="mod">
          <ac:chgData name="Fernandez Soria, Christian A" userId="12e1af29-ecbc-4b65-aaf6-bc81a5c68b5a" providerId="ADAL" clId="{1265C0DF-F62E-47E8-8B2C-6695C6399716}" dt="2024-02-09T19:07:59.539" v="976" actId="1076"/>
          <ac:spMkLst>
            <pc:docMk/>
            <pc:sldMk cId="3632846543" sldId="264"/>
            <ac:spMk id="43" creationId="{890C0D82-7068-0C35-599C-6FACC9961FB1}"/>
          </ac:spMkLst>
        </pc:spChg>
        <pc:spChg chg="mod">
          <ac:chgData name="Fernandez Soria, Christian A" userId="12e1af29-ecbc-4b65-aaf6-bc81a5c68b5a" providerId="ADAL" clId="{1265C0DF-F62E-47E8-8B2C-6695C6399716}" dt="2024-02-08T19:47:30.424" v="63"/>
          <ac:spMkLst>
            <pc:docMk/>
            <pc:sldMk cId="3632846543" sldId="264"/>
            <ac:spMk id="44" creationId="{5A24293C-AB89-9A7B-1140-F0A8ABC8C4F4}"/>
          </ac:spMkLst>
        </pc:spChg>
        <pc:spChg chg="mod">
          <ac:chgData name="Fernandez Soria, Christian A" userId="12e1af29-ecbc-4b65-aaf6-bc81a5c68b5a" providerId="ADAL" clId="{1265C0DF-F62E-47E8-8B2C-6695C6399716}" dt="2024-02-08T19:47:30.424" v="63"/>
          <ac:spMkLst>
            <pc:docMk/>
            <pc:sldMk cId="3632846543" sldId="264"/>
            <ac:spMk id="45" creationId="{44047B41-A97C-F54A-1515-EE15F820ADA3}"/>
          </ac:spMkLst>
        </pc:spChg>
        <pc:spChg chg="mod">
          <ac:chgData name="Fernandez Soria, Christian A" userId="12e1af29-ecbc-4b65-aaf6-bc81a5c68b5a" providerId="ADAL" clId="{1265C0DF-F62E-47E8-8B2C-6695C6399716}" dt="2024-02-08T19:47:30.424" v="63"/>
          <ac:spMkLst>
            <pc:docMk/>
            <pc:sldMk cId="3632846543" sldId="264"/>
            <ac:spMk id="52" creationId="{7E493B58-BEA7-2C69-1946-A1B515EE04D6}"/>
          </ac:spMkLst>
        </pc:spChg>
        <pc:spChg chg="mod">
          <ac:chgData name="Fernandez Soria, Christian A" userId="12e1af29-ecbc-4b65-aaf6-bc81a5c68b5a" providerId="ADAL" clId="{1265C0DF-F62E-47E8-8B2C-6695C6399716}" dt="2024-02-08T19:47:30.424" v="63"/>
          <ac:spMkLst>
            <pc:docMk/>
            <pc:sldMk cId="3632846543" sldId="264"/>
            <ac:spMk id="62" creationId="{22D4F69C-A9B4-86B1-B3FE-5F4EC2CDDF7C}"/>
          </ac:spMkLst>
        </pc:spChg>
        <pc:spChg chg="mod">
          <ac:chgData name="Fernandez Soria, Christian A" userId="12e1af29-ecbc-4b65-aaf6-bc81a5c68b5a" providerId="ADAL" clId="{1265C0DF-F62E-47E8-8B2C-6695C6399716}" dt="2024-02-08T19:47:30.424" v="63"/>
          <ac:spMkLst>
            <pc:docMk/>
            <pc:sldMk cId="3632846543" sldId="264"/>
            <ac:spMk id="64" creationId="{D37887BA-6A3D-8A8F-A16D-0038ADC2CA7F}"/>
          </ac:spMkLst>
        </pc:spChg>
        <pc:grpChg chg="mod">
          <ac:chgData name="Fernandez Soria, Christian A" userId="12e1af29-ecbc-4b65-aaf6-bc81a5c68b5a" providerId="ADAL" clId="{1265C0DF-F62E-47E8-8B2C-6695C6399716}" dt="2024-02-08T19:47:30.424" v="63"/>
          <ac:grpSpMkLst>
            <pc:docMk/>
            <pc:sldMk cId="3632846543" sldId="264"/>
            <ac:grpSpMk id="53" creationId="{ABF6A369-EDF2-75CD-E9A0-DAB1C5A0BDD8}"/>
          </ac:grpSpMkLst>
        </pc:grpChg>
        <pc:picChg chg="del mod modCrop">
          <ac:chgData name="Fernandez Soria, Christian A" userId="12e1af29-ecbc-4b65-aaf6-bc81a5c68b5a" providerId="ADAL" clId="{1265C0DF-F62E-47E8-8B2C-6695C6399716}" dt="2024-02-09T19:17:17.151" v="1099" actId="478"/>
          <ac:picMkLst>
            <pc:docMk/>
            <pc:sldMk cId="3632846543" sldId="264"/>
            <ac:picMk id="2" creationId="{21E8F469-F99E-4E85-9DCD-0624A34BFA86}"/>
          </ac:picMkLst>
        </pc:picChg>
        <pc:picChg chg="del mod">
          <ac:chgData name="Fernandez Soria, Christian A" userId="12e1af29-ecbc-4b65-aaf6-bc81a5c68b5a" providerId="ADAL" clId="{1265C0DF-F62E-47E8-8B2C-6695C6399716}" dt="2024-02-09T19:18:29.009" v="1115" actId="478"/>
          <ac:picMkLst>
            <pc:docMk/>
            <pc:sldMk cId="3632846543" sldId="264"/>
            <ac:picMk id="3" creationId="{4DCCCAF7-51A0-5BF0-3B91-B0F164301845}"/>
          </ac:picMkLst>
        </pc:picChg>
        <pc:picChg chg="mod">
          <ac:chgData name="Fernandez Soria, Christian A" userId="12e1af29-ecbc-4b65-aaf6-bc81a5c68b5a" providerId="ADAL" clId="{1265C0DF-F62E-47E8-8B2C-6695C6399716}" dt="2024-02-08T19:47:30.424" v="63"/>
          <ac:picMkLst>
            <pc:docMk/>
            <pc:sldMk cId="3632846543" sldId="264"/>
            <ac:picMk id="6" creationId="{3BBFACD0-5B7F-C603-0D12-3AC0E8F31A78}"/>
          </ac:picMkLst>
        </pc:picChg>
        <pc:picChg chg="mod">
          <ac:chgData name="Fernandez Soria, Christian A" userId="12e1af29-ecbc-4b65-aaf6-bc81a5c68b5a" providerId="ADAL" clId="{1265C0DF-F62E-47E8-8B2C-6695C6399716}" dt="2024-02-09T20:05:11.162" v="1448" actId="1076"/>
          <ac:picMkLst>
            <pc:docMk/>
            <pc:sldMk cId="3632846543" sldId="264"/>
            <ac:picMk id="7" creationId="{07404073-221B-674D-2E00-39F628A764DF}"/>
          </ac:picMkLst>
        </pc:picChg>
        <pc:picChg chg="del mod">
          <ac:chgData name="Fernandez Soria, Christian A" userId="12e1af29-ecbc-4b65-aaf6-bc81a5c68b5a" providerId="ADAL" clId="{1265C0DF-F62E-47E8-8B2C-6695C6399716}" dt="2024-02-09T18:55:25.166" v="941" actId="478"/>
          <ac:picMkLst>
            <pc:docMk/>
            <pc:sldMk cId="3632846543" sldId="264"/>
            <ac:picMk id="15" creationId="{71BDDE5D-6D1A-C81D-5A36-FE61636594CD}"/>
          </ac:picMkLst>
        </pc:picChg>
        <pc:picChg chg="add mod">
          <ac:chgData name="Fernandez Soria, Christian A" userId="12e1af29-ecbc-4b65-aaf6-bc81a5c68b5a" providerId="ADAL" clId="{1265C0DF-F62E-47E8-8B2C-6695C6399716}" dt="2024-02-09T19:11:41.694" v="1025" actId="14100"/>
          <ac:picMkLst>
            <pc:docMk/>
            <pc:sldMk cId="3632846543" sldId="264"/>
            <ac:picMk id="18" creationId="{941AC318-B655-56F2-D01E-EF8789FC24D5}"/>
          </ac:picMkLst>
        </pc:picChg>
        <pc:picChg chg="add del mod">
          <ac:chgData name="Fernandez Soria, Christian A" userId="12e1af29-ecbc-4b65-aaf6-bc81a5c68b5a" providerId="ADAL" clId="{1265C0DF-F62E-47E8-8B2C-6695C6399716}" dt="2024-02-09T19:16:37.001" v="1098" actId="478"/>
          <ac:picMkLst>
            <pc:docMk/>
            <pc:sldMk cId="3632846543" sldId="264"/>
            <ac:picMk id="19" creationId="{98679A79-6BA8-0CAE-6664-4B49704B57F3}"/>
          </ac:picMkLst>
        </pc:picChg>
        <pc:picChg chg="add mod">
          <ac:chgData name="Fernandez Soria, Christian A" userId="12e1af29-ecbc-4b65-aaf6-bc81a5c68b5a" providerId="ADAL" clId="{1265C0DF-F62E-47E8-8B2C-6695C6399716}" dt="2024-02-09T19:14:26.889" v="1080"/>
          <ac:picMkLst>
            <pc:docMk/>
            <pc:sldMk cId="3632846543" sldId="264"/>
            <ac:picMk id="21" creationId="{0FC438D8-4B3B-0452-538B-ADC7679AA0AF}"/>
          </ac:picMkLst>
        </pc:picChg>
        <pc:picChg chg="add del mod">
          <ac:chgData name="Fernandez Soria, Christian A" userId="12e1af29-ecbc-4b65-aaf6-bc81a5c68b5a" providerId="ADAL" clId="{1265C0DF-F62E-47E8-8B2C-6695C6399716}" dt="2024-02-09T19:14:59.606" v="1089" actId="478"/>
          <ac:picMkLst>
            <pc:docMk/>
            <pc:sldMk cId="3632846543" sldId="264"/>
            <ac:picMk id="22" creationId="{0A89E60C-9DBB-EE8E-4B04-48615D7B083E}"/>
          </ac:picMkLst>
        </pc:picChg>
        <pc:picChg chg="add del mod">
          <ac:chgData name="Fernandez Soria, Christian A" userId="12e1af29-ecbc-4b65-aaf6-bc81a5c68b5a" providerId="ADAL" clId="{1265C0DF-F62E-47E8-8B2C-6695C6399716}" dt="2024-02-09T19:17:45.739" v="1106" actId="478"/>
          <ac:picMkLst>
            <pc:docMk/>
            <pc:sldMk cId="3632846543" sldId="264"/>
            <ac:picMk id="25" creationId="{8BFEE17A-2A1A-4308-15F3-C9696AC20ABC}"/>
          </ac:picMkLst>
        </pc:picChg>
        <pc:picChg chg="add mod">
          <ac:chgData name="Fernandez Soria, Christian A" userId="12e1af29-ecbc-4b65-aaf6-bc81a5c68b5a" providerId="ADAL" clId="{1265C0DF-F62E-47E8-8B2C-6695C6399716}" dt="2024-02-09T19:17:49.281" v="1107"/>
          <ac:picMkLst>
            <pc:docMk/>
            <pc:sldMk cId="3632846543" sldId="264"/>
            <ac:picMk id="26" creationId="{DAAFC8A4-25C9-5A9D-FDDD-5C7B249C3B3E}"/>
          </ac:picMkLst>
        </pc:picChg>
        <pc:picChg chg="add mod">
          <ac:chgData name="Fernandez Soria, Christian A" userId="12e1af29-ecbc-4b65-aaf6-bc81a5c68b5a" providerId="ADAL" clId="{1265C0DF-F62E-47E8-8B2C-6695C6399716}" dt="2024-02-09T19:18:09.887" v="1113" actId="1076"/>
          <ac:picMkLst>
            <pc:docMk/>
            <pc:sldMk cId="3632846543" sldId="264"/>
            <ac:picMk id="28" creationId="{9848AA66-6A86-EBB4-E08B-E2B916F77EF2}"/>
          </ac:picMkLst>
        </pc:picChg>
        <pc:picChg chg="add mod">
          <ac:chgData name="Fernandez Soria, Christian A" userId="12e1af29-ecbc-4b65-aaf6-bc81a5c68b5a" providerId="ADAL" clId="{1265C0DF-F62E-47E8-8B2C-6695C6399716}" dt="2024-02-09T19:18:40.018" v="1121" actId="1076"/>
          <ac:picMkLst>
            <pc:docMk/>
            <pc:sldMk cId="3632846543" sldId="264"/>
            <ac:picMk id="30" creationId="{091D09D7-AC4E-1DCD-48ED-7B99A3188915}"/>
          </ac:picMkLst>
        </pc:picChg>
        <pc:picChg chg="mod">
          <ac:chgData name="Fernandez Soria, Christian A" userId="12e1af29-ecbc-4b65-aaf6-bc81a5c68b5a" providerId="ADAL" clId="{1265C0DF-F62E-47E8-8B2C-6695C6399716}" dt="2024-02-08T19:47:30.424" v="63"/>
          <ac:picMkLst>
            <pc:docMk/>
            <pc:sldMk cId="3632846543" sldId="264"/>
            <ac:picMk id="41" creationId="{207C1875-42BD-1E7E-424E-8C9B471162C4}"/>
          </ac:picMkLst>
        </pc:picChg>
        <pc:picChg chg="mod">
          <ac:chgData name="Fernandez Soria, Christian A" userId="12e1af29-ecbc-4b65-aaf6-bc81a5c68b5a" providerId="ADAL" clId="{1265C0DF-F62E-47E8-8B2C-6695C6399716}" dt="2024-02-09T19:08:31.052" v="988" actId="1076"/>
          <ac:picMkLst>
            <pc:docMk/>
            <pc:sldMk cId="3632846543" sldId="264"/>
            <ac:picMk id="48" creationId="{8F009855-DD26-B16D-D5C7-807D33D77982}"/>
          </ac:picMkLst>
        </pc:picChg>
        <pc:picChg chg="mod">
          <ac:chgData name="Fernandez Soria, Christian A" userId="12e1af29-ecbc-4b65-aaf6-bc81a5c68b5a" providerId="ADAL" clId="{1265C0DF-F62E-47E8-8B2C-6695C6399716}" dt="2024-02-08T19:47:30.424" v="63"/>
          <ac:picMkLst>
            <pc:docMk/>
            <pc:sldMk cId="3632846543" sldId="264"/>
            <ac:picMk id="50" creationId="{27EAACAC-1E83-BA96-24C5-083DDDAA1C70}"/>
          </ac:picMkLst>
        </pc:picChg>
        <pc:picChg chg="mod">
          <ac:chgData name="Fernandez Soria, Christian A" userId="12e1af29-ecbc-4b65-aaf6-bc81a5c68b5a" providerId="ADAL" clId="{1265C0DF-F62E-47E8-8B2C-6695C6399716}" dt="2024-02-08T19:47:30.424" v="63"/>
          <ac:picMkLst>
            <pc:docMk/>
            <pc:sldMk cId="3632846543" sldId="264"/>
            <ac:picMk id="51" creationId="{41846F14-5A19-07CE-39D0-3148C82DC756}"/>
          </ac:picMkLst>
        </pc:picChg>
        <pc:picChg chg="mod">
          <ac:chgData name="Fernandez Soria, Christian A" userId="12e1af29-ecbc-4b65-aaf6-bc81a5c68b5a" providerId="ADAL" clId="{1265C0DF-F62E-47E8-8B2C-6695C6399716}" dt="2024-02-08T19:47:30.424" v="63"/>
          <ac:picMkLst>
            <pc:docMk/>
            <pc:sldMk cId="3632846543" sldId="264"/>
            <ac:picMk id="54" creationId="{544DD615-34A0-8137-97FD-E8D30801D14E}"/>
          </ac:picMkLst>
        </pc:picChg>
        <pc:picChg chg="mod">
          <ac:chgData name="Fernandez Soria, Christian A" userId="12e1af29-ecbc-4b65-aaf6-bc81a5c68b5a" providerId="ADAL" clId="{1265C0DF-F62E-47E8-8B2C-6695C6399716}" dt="2024-02-08T19:47:30.424" v="63"/>
          <ac:picMkLst>
            <pc:docMk/>
            <pc:sldMk cId="3632846543" sldId="264"/>
            <ac:picMk id="55" creationId="{4A00928C-08D0-DB87-C9CF-D95ED6FCFD17}"/>
          </ac:picMkLst>
        </pc:picChg>
        <pc:picChg chg="mod">
          <ac:chgData name="Fernandez Soria, Christian A" userId="12e1af29-ecbc-4b65-aaf6-bc81a5c68b5a" providerId="ADAL" clId="{1265C0DF-F62E-47E8-8B2C-6695C6399716}" dt="2024-02-08T19:47:30.424" v="63"/>
          <ac:picMkLst>
            <pc:docMk/>
            <pc:sldMk cId="3632846543" sldId="264"/>
            <ac:picMk id="56" creationId="{6A82B9C6-488A-7578-65C0-72B286387B77}"/>
          </ac:picMkLst>
        </pc:picChg>
        <pc:picChg chg="mod">
          <ac:chgData name="Fernandez Soria, Christian A" userId="12e1af29-ecbc-4b65-aaf6-bc81a5c68b5a" providerId="ADAL" clId="{1265C0DF-F62E-47E8-8B2C-6695C6399716}" dt="2024-02-08T19:47:30.424" v="63"/>
          <ac:picMkLst>
            <pc:docMk/>
            <pc:sldMk cId="3632846543" sldId="264"/>
            <ac:picMk id="57" creationId="{3C1DCBA6-929B-11B6-A594-74EBB75DE6B6}"/>
          </ac:picMkLst>
        </pc:picChg>
        <pc:picChg chg="mod">
          <ac:chgData name="Fernandez Soria, Christian A" userId="12e1af29-ecbc-4b65-aaf6-bc81a5c68b5a" providerId="ADAL" clId="{1265C0DF-F62E-47E8-8B2C-6695C6399716}" dt="2024-02-08T19:47:30.424" v="63"/>
          <ac:picMkLst>
            <pc:docMk/>
            <pc:sldMk cId="3632846543" sldId="264"/>
            <ac:picMk id="58" creationId="{BAB2B45A-580A-A23A-33F1-67CF047FDC51}"/>
          </ac:picMkLst>
        </pc:picChg>
        <pc:picChg chg="mod">
          <ac:chgData name="Fernandez Soria, Christian A" userId="12e1af29-ecbc-4b65-aaf6-bc81a5c68b5a" providerId="ADAL" clId="{1265C0DF-F62E-47E8-8B2C-6695C6399716}" dt="2024-02-08T19:47:30.424" v="63"/>
          <ac:picMkLst>
            <pc:docMk/>
            <pc:sldMk cId="3632846543" sldId="264"/>
            <ac:picMk id="59" creationId="{715DC841-24FC-0CB7-96A3-26836FDDCE0D}"/>
          </ac:picMkLst>
        </pc:picChg>
        <pc:picChg chg="mod">
          <ac:chgData name="Fernandez Soria, Christian A" userId="12e1af29-ecbc-4b65-aaf6-bc81a5c68b5a" providerId="ADAL" clId="{1265C0DF-F62E-47E8-8B2C-6695C6399716}" dt="2024-02-08T19:47:30.424" v="63"/>
          <ac:picMkLst>
            <pc:docMk/>
            <pc:sldMk cId="3632846543" sldId="264"/>
            <ac:picMk id="60" creationId="{FFA35986-D140-FD44-7723-F5D7024C22CA}"/>
          </ac:picMkLst>
        </pc:picChg>
        <pc:picChg chg="mod">
          <ac:chgData name="Fernandez Soria, Christian A" userId="12e1af29-ecbc-4b65-aaf6-bc81a5c68b5a" providerId="ADAL" clId="{1265C0DF-F62E-47E8-8B2C-6695C6399716}" dt="2024-02-08T19:47:30.424" v="63"/>
          <ac:picMkLst>
            <pc:docMk/>
            <pc:sldMk cId="3632846543" sldId="264"/>
            <ac:picMk id="61" creationId="{E352A65C-C094-7219-78F3-A8A4F832A5D8}"/>
          </ac:picMkLst>
        </pc:picChg>
        <pc:picChg chg="mod">
          <ac:chgData name="Fernandez Soria, Christian A" userId="12e1af29-ecbc-4b65-aaf6-bc81a5c68b5a" providerId="ADAL" clId="{1265C0DF-F62E-47E8-8B2C-6695C6399716}" dt="2024-02-08T19:47:30.424" v="63"/>
          <ac:picMkLst>
            <pc:docMk/>
            <pc:sldMk cId="3632846543" sldId="264"/>
            <ac:picMk id="63" creationId="{1AB01F34-7B5A-31AD-F215-C33F5A2674C9}"/>
          </ac:picMkLst>
        </pc:picChg>
        <pc:picChg chg="add mod">
          <ac:chgData name="Fernandez Soria, Christian A" userId="12e1af29-ecbc-4b65-aaf6-bc81a5c68b5a" providerId="ADAL" clId="{1265C0DF-F62E-47E8-8B2C-6695C6399716}" dt="2024-02-09T19:11:18.442" v="1018" actId="1076"/>
          <ac:picMkLst>
            <pc:docMk/>
            <pc:sldMk cId="3632846543" sldId="264"/>
            <ac:picMk id="1026" creationId="{4DE1BEED-4264-DE5F-45FA-F7BD9FD0182B}"/>
          </ac:picMkLst>
        </pc:picChg>
        <pc:cxnChg chg="mod">
          <ac:chgData name="Fernandez Soria, Christian A" userId="12e1af29-ecbc-4b65-aaf6-bc81a5c68b5a" providerId="ADAL" clId="{1265C0DF-F62E-47E8-8B2C-6695C6399716}" dt="2024-02-09T19:08:34.774" v="989" actId="1076"/>
          <ac:cxnSpMkLst>
            <pc:docMk/>
            <pc:sldMk cId="3632846543" sldId="264"/>
            <ac:cxnSpMk id="37" creationId="{CF86D210-DCD3-263E-9F96-04A7E08A0003}"/>
          </ac:cxnSpMkLst>
        </pc:cxnChg>
        <pc:cxnChg chg="mod">
          <ac:chgData name="Fernandez Soria, Christian A" userId="12e1af29-ecbc-4b65-aaf6-bc81a5c68b5a" providerId="ADAL" clId="{1265C0DF-F62E-47E8-8B2C-6695C6399716}" dt="2024-02-09T19:11:39.252" v="1024" actId="1076"/>
          <ac:cxnSpMkLst>
            <pc:docMk/>
            <pc:sldMk cId="3632846543" sldId="264"/>
            <ac:cxnSpMk id="38" creationId="{D1C8F570-2756-9B03-D8C2-9CC7208A5578}"/>
          </ac:cxnSpMkLst>
        </pc:cxnChg>
      </pc:sldChg>
      <pc:sldChg chg="modSp del">
        <pc:chgData name="Fernandez Soria, Christian A" userId="12e1af29-ecbc-4b65-aaf6-bc81a5c68b5a" providerId="ADAL" clId="{1265C0DF-F62E-47E8-8B2C-6695C6399716}" dt="2024-02-09T19:19:32.667" v="1122" actId="47"/>
        <pc:sldMkLst>
          <pc:docMk/>
          <pc:sldMk cId="1459663999" sldId="265"/>
        </pc:sldMkLst>
        <pc:spChg chg="mod">
          <ac:chgData name="Fernandez Soria, Christian A" userId="12e1af29-ecbc-4b65-aaf6-bc81a5c68b5a" providerId="ADAL" clId="{1265C0DF-F62E-47E8-8B2C-6695C6399716}" dt="2024-02-08T19:47:30.424" v="63"/>
          <ac:spMkLst>
            <pc:docMk/>
            <pc:sldMk cId="1459663999" sldId="265"/>
            <ac:spMk id="4" creationId="{81631A5A-84D7-B167-E15A-433148A2C5EB}"/>
          </ac:spMkLst>
        </pc:spChg>
        <pc:spChg chg="mod">
          <ac:chgData name="Fernandez Soria, Christian A" userId="12e1af29-ecbc-4b65-aaf6-bc81a5c68b5a" providerId="ADAL" clId="{1265C0DF-F62E-47E8-8B2C-6695C6399716}" dt="2024-02-08T19:47:30.424" v="63"/>
          <ac:spMkLst>
            <pc:docMk/>
            <pc:sldMk cId="1459663999" sldId="265"/>
            <ac:spMk id="5" creationId="{72563E36-0C91-D5E0-9896-DDFA4F122FB9}"/>
          </ac:spMkLst>
        </pc:spChg>
        <pc:spChg chg="mod">
          <ac:chgData name="Fernandez Soria, Christian A" userId="12e1af29-ecbc-4b65-aaf6-bc81a5c68b5a" providerId="ADAL" clId="{1265C0DF-F62E-47E8-8B2C-6695C6399716}" dt="2024-02-08T19:47:30.424" v="63"/>
          <ac:spMkLst>
            <pc:docMk/>
            <pc:sldMk cId="1459663999" sldId="265"/>
            <ac:spMk id="7" creationId="{98D960A5-DBD8-5C2D-2EF5-BAB9767D4E02}"/>
          </ac:spMkLst>
        </pc:spChg>
        <pc:spChg chg="mod">
          <ac:chgData name="Fernandez Soria, Christian A" userId="12e1af29-ecbc-4b65-aaf6-bc81a5c68b5a" providerId="ADAL" clId="{1265C0DF-F62E-47E8-8B2C-6695C6399716}" dt="2024-02-08T19:47:30.424" v="63"/>
          <ac:spMkLst>
            <pc:docMk/>
            <pc:sldMk cId="1459663999" sldId="265"/>
            <ac:spMk id="12" creationId="{B8275F8A-3C34-85D2-AB8E-A79368747487}"/>
          </ac:spMkLst>
        </pc:spChg>
        <pc:spChg chg="mod">
          <ac:chgData name="Fernandez Soria, Christian A" userId="12e1af29-ecbc-4b65-aaf6-bc81a5c68b5a" providerId="ADAL" clId="{1265C0DF-F62E-47E8-8B2C-6695C6399716}" dt="2024-02-08T19:47:30.424" v="63"/>
          <ac:spMkLst>
            <pc:docMk/>
            <pc:sldMk cId="1459663999" sldId="265"/>
            <ac:spMk id="13" creationId="{8DAB53C6-2504-30FC-3E38-980A3FB99BEE}"/>
          </ac:spMkLst>
        </pc:spChg>
        <pc:spChg chg="mod">
          <ac:chgData name="Fernandez Soria, Christian A" userId="12e1af29-ecbc-4b65-aaf6-bc81a5c68b5a" providerId="ADAL" clId="{1265C0DF-F62E-47E8-8B2C-6695C6399716}" dt="2024-02-08T19:47:30.424" v="63"/>
          <ac:spMkLst>
            <pc:docMk/>
            <pc:sldMk cId="1459663999" sldId="265"/>
            <ac:spMk id="34" creationId="{8544E33F-A4E0-DE49-59FD-8A711FE0947D}"/>
          </ac:spMkLst>
        </pc:spChg>
        <pc:spChg chg="mod">
          <ac:chgData name="Fernandez Soria, Christian A" userId="12e1af29-ecbc-4b65-aaf6-bc81a5c68b5a" providerId="ADAL" clId="{1265C0DF-F62E-47E8-8B2C-6695C6399716}" dt="2024-02-08T19:47:30.424" v="63"/>
          <ac:spMkLst>
            <pc:docMk/>
            <pc:sldMk cId="1459663999" sldId="265"/>
            <ac:spMk id="43" creationId="{890C0D82-7068-0C35-599C-6FACC9961FB1}"/>
          </ac:spMkLst>
        </pc:spChg>
        <pc:spChg chg="mod">
          <ac:chgData name="Fernandez Soria, Christian A" userId="12e1af29-ecbc-4b65-aaf6-bc81a5c68b5a" providerId="ADAL" clId="{1265C0DF-F62E-47E8-8B2C-6695C6399716}" dt="2024-02-08T19:47:30.424" v="63"/>
          <ac:spMkLst>
            <pc:docMk/>
            <pc:sldMk cId="1459663999" sldId="265"/>
            <ac:spMk id="44" creationId="{5A24293C-AB89-9A7B-1140-F0A8ABC8C4F4}"/>
          </ac:spMkLst>
        </pc:spChg>
        <pc:spChg chg="mod">
          <ac:chgData name="Fernandez Soria, Christian A" userId="12e1af29-ecbc-4b65-aaf6-bc81a5c68b5a" providerId="ADAL" clId="{1265C0DF-F62E-47E8-8B2C-6695C6399716}" dt="2024-02-08T19:47:30.424" v="63"/>
          <ac:spMkLst>
            <pc:docMk/>
            <pc:sldMk cId="1459663999" sldId="265"/>
            <ac:spMk id="45" creationId="{44047B41-A97C-F54A-1515-EE15F820ADA3}"/>
          </ac:spMkLst>
        </pc:spChg>
        <pc:spChg chg="mod">
          <ac:chgData name="Fernandez Soria, Christian A" userId="12e1af29-ecbc-4b65-aaf6-bc81a5c68b5a" providerId="ADAL" clId="{1265C0DF-F62E-47E8-8B2C-6695C6399716}" dt="2024-02-08T19:47:30.424" v="63"/>
          <ac:spMkLst>
            <pc:docMk/>
            <pc:sldMk cId="1459663999" sldId="265"/>
            <ac:spMk id="68" creationId="{DC0DF984-BEA4-341F-4466-287227214822}"/>
          </ac:spMkLst>
        </pc:spChg>
        <pc:grpChg chg="mod">
          <ac:chgData name="Fernandez Soria, Christian A" userId="12e1af29-ecbc-4b65-aaf6-bc81a5c68b5a" providerId="ADAL" clId="{1265C0DF-F62E-47E8-8B2C-6695C6399716}" dt="2024-02-08T19:47:30.424" v="63"/>
          <ac:grpSpMkLst>
            <pc:docMk/>
            <pc:sldMk cId="1459663999" sldId="265"/>
            <ac:grpSpMk id="33" creationId="{8DC140FA-3A8D-1FBA-AE3B-04E43267E4B3}"/>
          </ac:grpSpMkLst>
        </pc:grpChg>
        <pc:picChg chg="mod">
          <ac:chgData name="Fernandez Soria, Christian A" userId="12e1af29-ecbc-4b65-aaf6-bc81a5c68b5a" providerId="ADAL" clId="{1265C0DF-F62E-47E8-8B2C-6695C6399716}" dt="2024-02-08T19:47:30.424" v="63"/>
          <ac:picMkLst>
            <pc:docMk/>
            <pc:sldMk cId="1459663999" sldId="265"/>
            <ac:picMk id="2" creationId="{0109631B-4F44-A8FA-46C3-2EEB1CAE99A2}"/>
          </ac:picMkLst>
        </pc:picChg>
        <pc:picChg chg="mod">
          <ac:chgData name="Fernandez Soria, Christian A" userId="12e1af29-ecbc-4b65-aaf6-bc81a5c68b5a" providerId="ADAL" clId="{1265C0DF-F62E-47E8-8B2C-6695C6399716}" dt="2024-02-08T19:47:30.424" v="63"/>
          <ac:picMkLst>
            <pc:docMk/>
            <pc:sldMk cId="1459663999" sldId="265"/>
            <ac:picMk id="3" creationId="{B472B2C4-67C8-BA0B-DC8C-9B4C0AA12ADF}"/>
          </ac:picMkLst>
        </pc:picChg>
        <pc:picChg chg="mod">
          <ac:chgData name="Fernandez Soria, Christian A" userId="12e1af29-ecbc-4b65-aaf6-bc81a5c68b5a" providerId="ADAL" clId="{1265C0DF-F62E-47E8-8B2C-6695C6399716}" dt="2024-02-08T19:47:30.424" v="63"/>
          <ac:picMkLst>
            <pc:docMk/>
            <pc:sldMk cId="1459663999" sldId="265"/>
            <ac:picMk id="6" creationId="{2EFB03FC-CAAA-F49E-8D4A-3DFD94AB03E3}"/>
          </ac:picMkLst>
        </pc:picChg>
        <pc:picChg chg="mod">
          <ac:chgData name="Fernandez Soria, Christian A" userId="12e1af29-ecbc-4b65-aaf6-bc81a5c68b5a" providerId="ADAL" clId="{1265C0DF-F62E-47E8-8B2C-6695C6399716}" dt="2024-02-08T19:47:30.424" v="63"/>
          <ac:picMkLst>
            <pc:docMk/>
            <pc:sldMk cId="1459663999" sldId="265"/>
            <ac:picMk id="11" creationId="{C241F91F-19DA-E735-532C-EFCC8FA391DF}"/>
          </ac:picMkLst>
        </pc:picChg>
        <pc:picChg chg="mod">
          <ac:chgData name="Fernandez Soria, Christian A" userId="12e1af29-ecbc-4b65-aaf6-bc81a5c68b5a" providerId="ADAL" clId="{1265C0DF-F62E-47E8-8B2C-6695C6399716}" dt="2024-02-08T19:47:30.424" v="63"/>
          <ac:picMkLst>
            <pc:docMk/>
            <pc:sldMk cId="1459663999" sldId="265"/>
            <ac:picMk id="15" creationId="{71BDDE5D-6D1A-C81D-5A36-FE61636594CD}"/>
          </ac:picMkLst>
        </pc:picChg>
        <pc:picChg chg="mod">
          <ac:chgData name="Fernandez Soria, Christian A" userId="12e1af29-ecbc-4b65-aaf6-bc81a5c68b5a" providerId="ADAL" clId="{1265C0DF-F62E-47E8-8B2C-6695C6399716}" dt="2024-02-08T19:47:30.424" v="63"/>
          <ac:picMkLst>
            <pc:docMk/>
            <pc:sldMk cId="1459663999" sldId="265"/>
            <ac:picMk id="16" creationId="{AB97E55C-78D5-FE2A-C9EA-B98E4DED6808}"/>
          </ac:picMkLst>
        </pc:picChg>
        <pc:picChg chg="mod">
          <ac:chgData name="Fernandez Soria, Christian A" userId="12e1af29-ecbc-4b65-aaf6-bc81a5c68b5a" providerId="ADAL" clId="{1265C0DF-F62E-47E8-8B2C-6695C6399716}" dt="2024-02-08T19:47:30.424" v="63"/>
          <ac:picMkLst>
            <pc:docMk/>
            <pc:sldMk cId="1459663999" sldId="265"/>
            <ac:picMk id="18" creationId="{43750131-EEC6-5CF3-69B2-903BEA0C8AD8}"/>
          </ac:picMkLst>
        </pc:picChg>
        <pc:picChg chg="mod">
          <ac:chgData name="Fernandez Soria, Christian A" userId="12e1af29-ecbc-4b65-aaf6-bc81a5c68b5a" providerId="ADAL" clId="{1265C0DF-F62E-47E8-8B2C-6695C6399716}" dt="2024-02-08T19:47:30.424" v="63"/>
          <ac:picMkLst>
            <pc:docMk/>
            <pc:sldMk cId="1459663999" sldId="265"/>
            <ac:picMk id="20" creationId="{D93FA25C-5E54-848B-646A-A56C77A352D0}"/>
          </ac:picMkLst>
        </pc:picChg>
        <pc:picChg chg="mod">
          <ac:chgData name="Fernandez Soria, Christian A" userId="12e1af29-ecbc-4b65-aaf6-bc81a5c68b5a" providerId="ADAL" clId="{1265C0DF-F62E-47E8-8B2C-6695C6399716}" dt="2024-02-08T19:47:30.424" v="63"/>
          <ac:picMkLst>
            <pc:docMk/>
            <pc:sldMk cId="1459663999" sldId="265"/>
            <ac:picMk id="22" creationId="{58DBC519-43D9-3EEC-876D-023560E9E4F2}"/>
          </ac:picMkLst>
        </pc:picChg>
        <pc:picChg chg="mod">
          <ac:chgData name="Fernandez Soria, Christian A" userId="12e1af29-ecbc-4b65-aaf6-bc81a5c68b5a" providerId="ADAL" clId="{1265C0DF-F62E-47E8-8B2C-6695C6399716}" dt="2024-02-08T19:47:30.424" v="63"/>
          <ac:picMkLst>
            <pc:docMk/>
            <pc:sldMk cId="1459663999" sldId="265"/>
            <ac:picMk id="24" creationId="{8EFB1936-325C-A775-F836-CB78D7A92E3E}"/>
          </ac:picMkLst>
        </pc:picChg>
        <pc:picChg chg="mod">
          <ac:chgData name="Fernandez Soria, Christian A" userId="12e1af29-ecbc-4b65-aaf6-bc81a5c68b5a" providerId="ADAL" clId="{1265C0DF-F62E-47E8-8B2C-6695C6399716}" dt="2024-02-08T19:47:30.424" v="63"/>
          <ac:picMkLst>
            <pc:docMk/>
            <pc:sldMk cId="1459663999" sldId="265"/>
            <ac:picMk id="26" creationId="{A5E79176-053E-2ED0-E569-F0C8B98ADAB8}"/>
          </ac:picMkLst>
        </pc:picChg>
        <pc:picChg chg="mod">
          <ac:chgData name="Fernandez Soria, Christian A" userId="12e1af29-ecbc-4b65-aaf6-bc81a5c68b5a" providerId="ADAL" clId="{1265C0DF-F62E-47E8-8B2C-6695C6399716}" dt="2024-02-08T19:47:30.424" v="63"/>
          <ac:picMkLst>
            <pc:docMk/>
            <pc:sldMk cId="1459663999" sldId="265"/>
            <ac:picMk id="28" creationId="{4EF19685-6BA4-295D-CE3C-5BA9CB6E2AEF}"/>
          </ac:picMkLst>
        </pc:picChg>
        <pc:picChg chg="mod">
          <ac:chgData name="Fernandez Soria, Christian A" userId="12e1af29-ecbc-4b65-aaf6-bc81a5c68b5a" providerId="ADAL" clId="{1265C0DF-F62E-47E8-8B2C-6695C6399716}" dt="2024-02-08T19:47:30.424" v="63"/>
          <ac:picMkLst>
            <pc:docMk/>
            <pc:sldMk cId="1459663999" sldId="265"/>
            <ac:picMk id="32" creationId="{99FF4E0E-ECEA-52D8-C361-6DAB327FB24D}"/>
          </ac:picMkLst>
        </pc:picChg>
        <pc:picChg chg="mod">
          <ac:chgData name="Fernandez Soria, Christian A" userId="12e1af29-ecbc-4b65-aaf6-bc81a5c68b5a" providerId="ADAL" clId="{1265C0DF-F62E-47E8-8B2C-6695C6399716}" dt="2024-02-08T19:47:30.424" v="63"/>
          <ac:picMkLst>
            <pc:docMk/>
            <pc:sldMk cId="1459663999" sldId="265"/>
            <ac:picMk id="41" creationId="{207C1875-42BD-1E7E-424E-8C9B471162C4}"/>
          </ac:picMkLst>
        </pc:picChg>
        <pc:picChg chg="mod">
          <ac:chgData name="Fernandez Soria, Christian A" userId="12e1af29-ecbc-4b65-aaf6-bc81a5c68b5a" providerId="ADAL" clId="{1265C0DF-F62E-47E8-8B2C-6695C6399716}" dt="2024-02-08T19:47:30.424" v="63"/>
          <ac:picMkLst>
            <pc:docMk/>
            <pc:sldMk cId="1459663999" sldId="265"/>
            <ac:picMk id="48" creationId="{8F009855-DD26-B16D-D5C7-807D33D77982}"/>
          </ac:picMkLst>
        </pc:picChg>
        <pc:picChg chg="mod">
          <ac:chgData name="Fernandez Soria, Christian A" userId="12e1af29-ecbc-4b65-aaf6-bc81a5c68b5a" providerId="ADAL" clId="{1265C0DF-F62E-47E8-8B2C-6695C6399716}" dt="2024-02-08T19:47:30.424" v="63"/>
          <ac:picMkLst>
            <pc:docMk/>
            <pc:sldMk cId="1459663999" sldId="265"/>
            <ac:picMk id="50" creationId="{27EAACAC-1E83-BA96-24C5-083DDDAA1C70}"/>
          </ac:picMkLst>
        </pc:picChg>
        <pc:cxnChg chg="mod">
          <ac:chgData name="Fernandez Soria, Christian A" userId="12e1af29-ecbc-4b65-aaf6-bc81a5c68b5a" providerId="ADAL" clId="{1265C0DF-F62E-47E8-8B2C-6695C6399716}" dt="2024-02-08T19:47:30.424" v="63"/>
          <ac:cxnSpMkLst>
            <pc:docMk/>
            <pc:sldMk cId="1459663999" sldId="265"/>
            <ac:cxnSpMk id="37" creationId="{CF86D210-DCD3-263E-9F96-04A7E08A0003}"/>
          </ac:cxnSpMkLst>
        </pc:cxnChg>
        <pc:cxnChg chg="mod">
          <ac:chgData name="Fernandez Soria, Christian A" userId="12e1af29-ecbc-4b65-aaf6-bc81a5c68b5a" providerId="ADAL" clId="{1265C0DF-F62E-47E8-8B2C-6695C6399716}" dt="2024-02-08T19:47:30.424" v="63"/>
          <ac:cxnSpMkLst>
            <pc:docMk/>
            <pc:sldMk cId="1459663999" sldId="265"/>
            <ac:cxnSpMk id="38" creationId="{D1C8F570-2756-9B03-D8C2-9CC7208A5578}"/>
          </ac:cxnSpMkLst>
        </pc:cxnChg>
      </pc:sldChg>
      <pc:sldChg chg="addSp delSp modSp mod">
        <pc:chgData name="Fernandez Soria, Christian A" userId="12e1af29-ecbc-4b65-aaf6-bc81a5c68b5a" providerId="ADAL" clId="{1265C0DF-F62E-47E8-8B2C-6695C6399716}" dt="2024-02-09T20:35:26.651" v="1727" actId="20577"/>
        <pc:sldMkLst>
          <pc:docMk/>
          <pc:sldMk cId="1902117204" sldId="266"/>
        </pc:sldMkLst>
        <pc:spChg chg="mod">
          <ac:chgData name="Fernandez Soria, Christian A" userId="12e1af29-ecbc-4b65-aaf6-bc81a5c68b5a" providerId="ADAL" clId="{1265C0DF-F62E-47E8-8B2C-6695C6399716}" dt="2024-02-09T19:19:40.200" v="1131" actId="20577"/>
          <ac:spMkLst>
            <pc:docMk/>
            <pc:sldMk cId="1902117204" sldId="266"/>
            <ac:spMk id="4" creationId="{81631A5A-84D7-B167-E15A-433148A2C5EB}"/>
          </ac:spMkLst>
        </pc:spChg>
        <pc:spChg chg="del mod">
          <ac:chgData name="Fernandez Soria, Christian A" userId="12e1af29-ecbc-4b65-aaf6-bc81a5c68b5a" providerId="ADAL" clId="{1265C0DF-F62E-47E8-8B2C-6695C6399716}" dt="2024-02-09T19:37:39.818" v="1228" actId="478"/>
          <ac:spMkLst>
            <pc:docMk/>
            <pc:sldMk cId="1902117204" sldId="266"/>
            <ac:spMk id="5" creationId="{72563E36-0C91-D5E0-9896-DDFA4F122FB9}"/>
          </ac:spMkLst>
        </pc:spChg>
        <pc:spChg chg="add mod">
          <ac:chgData name="Fernandez Soria, Christian A" userId="12e1af29-ecbc-4b65-aaf6-bc81a5c68b5a" providerId="ADAL" clId="{1265C0DF-F62E-47E8-8B2C-6695C6399716}" dt="2024-02-09T19:39:13.960" v="1260" actId="1076"/>
          <ac:spMkLst>
            <pc:docMk/>
            <pc:sldMk cId="1902117204" sldId="266"/>
            <ac:spMk id="6" creationId="{4369AE67-1280-4290-E5F4-2DDF8ABF65BF}"/>
          </ac:spMkLst>
        </pc:spChg>
        <pc:spChg chg="add del mod">
          <ac:chgData name="Fernandez Soria, Christian A" userId="12e1af29-ecbc-4b65-aaf6-bc81a5c68b5a" providerId="ADAL" clId="{1265C0DF-F62E-47E8-8B2C-6695C6399716}" dt="2024-02-09T19:37:37.670" v="1224" actId="478"/>
          <ac:spMkLst>
            <pc:docMk/>
            <pc:sldMk cId="1902117204" sldId="266"/>
            <ac:spMk id="7" creationId="{9EF83FCE-C7A1-9419-1246-BFAB714B47E7}"/>
          </ac:spMkLst>
        </pc:spChg>
        <pc:spChg chg="add del mod">
          <ac:chgData name="Fernandez Soria, Christian A" userId="12e1af29-ecbc-4b65-aaf6-bc81a5c68b5a" providerId="ADAL" clId="{1265C0DF-F62E-47E8-8B2C-6695C6399716}" dt="2024-02-09T19:35:41.795" v="1199" actId="478"/>
          <ac:spMkLst>
            <pc:docMk/>
            <pc:sldMk cId="1902117204" sldId="266"/>
            <ac:spMk id="8" creationId="{2EBA5523-0ABB-BB5C-C959-541C7EBBADDD}"/>
          </ac:spMkLst>
        </pc:spChg>
        <pc:spChg chg="add mod">
          <ac:chgData name="Fernandez Soria, Christian A" userId="12e1af29-ecbc-4b65-aaf6-bc81a5c68b5a" providerId="ADAL" clId="{1265C0DF-F62E-47E8-8B2C-6695C6399716}" dt="2024-02-09T19:37:18.397" v="1217" actId="1076"/>
          <ac:spMkLst>
            <pc:docMk/>
            <pc:sldMk cId="1902117204" sldId="266"/>
            <ac:spMk id="9" creationId="{D65C3992-8B5C-26C1-1EA2-41C8608D52AB}"/>
          </ac:spMkLst>
        </pc:spChg>
        <pc:spChg chg="del mod">
          <ac:chgData name="Fernandez Soria, Christian A" userId="12e1af29-ecbc-4b65-aaf6-bc81a5c68b5a" providerId="ADAL" clId="{1265C0DF-F62E-47E8-8B2C-6695C6399716}" dt="2024-02-09T19:37:32.769" v="1219" actId="478"/>
          <ac:spMkLst>
            <pc:docMk/>
            <pc:sldMk cId="1902117204" sldId="266"/>
            <ac:spMk id="12" creationId="{B8275F8A-3C34-85D2-AB8E-A79368747487}"/>
          </ac:spMkLst>
        </pc:spChg>
        <pc:spChg chg="del mod">
          <ac:chgData name="Fernandez Soria, Christian A" userId="12e1af29-ecbc-4b65-aaf6-bc81a5c68b5a" providerId="ADAL" clId="{1265C0DF-F62E-47E8-8B2C-6695C6399716}" dt="2024-02-09T19:37:33.703" v="1220" actId="478"/>
          <ac:spMkLst>
            <pc:docMk/>
            <pc:sldMk cId="1902117204" sldId="266"/>
            <ac:spMk id="13" creationId="{8DAB53C6-2504-30FC-3E38-980A3FB99BEE}"/>
          </ac:spMkLst>
        </pc:spChg>
        <pc:spChg chg="del mod">
          <ac:chgData name="Fernandez Soria, Christian A" userId="12e1af29-ecbc-4b65-aaf6-bc81a5c68b5a" providerId="ADAL" clId="{1265C0DF-F62E-47E8-8B2C-6695C6399716}" dt="2024-02-09T19:37:35.564" v="1221" actId="478"/>
          <ac:spMkLst>
            <pc:docMk/>
            <pc:sldMk cId="1902117204" sldId="266"/>
            <ac:spMk id="34" creationId="{8544E33F-A4E0-DE49-59FD-8A711FE0947D}"/>
          </ac:spMkLst>
        </pc:spChg>
        <pc:spChg chg="mod">
          <ac:chgData name="Fernandez Soria, Christian A" userId="12e1af29-ecbc-4b65-aaf6-bc81a5c68b5a" providerId="ADAL" clId="{1265C0DF-F62E-47E8-8B2C-6695C6399716}" dt="2024-02-09T20:35:26.651" v="1727" actId="20577"/>
          <ac:spMkLst>
            <pc:docMk/>
            <pc:sldMk cId="1902117204" sldId="266"/>
            <ac:spMk id="44" creationId="{5A24293C-AB89-9A7B-1140-F0A8ABC8C4F4}"/>
          </ac:spMkLst>
        </pc:spChg>
        <pc:spChg chg="mod">
          <ac:chgData name="Fernandez Soria, Christian A" userId="12e1af29-ecbc-4b65-aaf6-bc81a5c68b5a" providerId="ADAL" clId="{1265C0DF-F62E-47E8-8B2C-6695C6399716}" dt="2024-02-09T19:39:02.294" v="1256" actId="14100"/>
          <ac:spMkLst>
            <pc:docMk/>
            <pc:sldMk cId="1902117204" sldId="266"/>
            <ac:spMk id="49" creationId="{3D3D7047-D265-A77F-0CCE-780A66B80ED6}"/>
          </ac:spMkLst>
        </pc:spChg>
        <pc:spChg chg="mod">
          <ac:chgData name="Fernandez Soria, Christian A" userId="12e1af29-ecbc-4b65-aaf6-bc81a5c68b5a" providerId="ADAL" clId="{1265C0DF-F62E-47E8-8B2C-6695C6399716}" dt="2024-02-09T19:39:30.243" v="1266" actId="1076"/>
          <ac:spMkLst>
            <pc:docMk/>
            <pc:sldMk cId="1902117204" sldId="266"/>
            <ac:spMk id="59" creationId="{F8328636-73C0-A8E2-4240-EF34698A0E19}"/>
          </ac:spMkLst>
        </pc:spChg>
        <pc:spChg chg="mod">
          <ac:chgData name="Fernandez Soria, Christian A" userId="12e1af29-ecbc-4b65-aaf6-bc81a5c68b5a" providerId="ADAL" clId="{1265C0DF-F62E-47E8-8B2C-6695C6399716}" dt="2024-02-09T19:39:40.352" v="1272" actId="1076"/>
          <ac:spMkLst>
            <pc:docMk/>
            <pc:sldMk cId="1902117204" sldId="266"/>
            <ac:spMk id="60" creationId="{35FD36D8-A9D9-21E8-B0EF-F71E9FC6CF37}"/>
          </ac:spMkLst>
        </pc:spChg>
        <pc:spChg chg="mod">
          <ac:chgData name="Fernandez Soria, Christian A" userId="12e1af29-ecbc-4b65-aaf6-bc81a5c68b5a" providerId="ADAL" clId="{1265C0DF-F62E-47E8-8B2C-6695C6399716}" dt="2024-02-09T19:39:44.154" v="1274" actId="1076"/>
          <ac:spMkLst>
            <pc:docMk/>
            <pc:sldMk cId="1902117204" sldId="266"/>
            <ac:spMk id="61" creationId="{9D74C2D6-AA3D-FB93-08E6-4CDED735AB74}"/>
          </ac:spMkLst>
        </pc:spChg>
        <pc:spChg chg="del mod">
          <ac:chgData name="Fernandez Soria, Christian A" userId="12e1af29-ecbc-4b65-aaf6-bc81a5c68b5a" providerId="ADAL" clId="{1265C0DF-F62E-47E8-8B2C-6695C6399716}" dt="2024-02-09T19:37:41.104" v="1229" actId="478"/>
          <ac:spMkLst>
            <pc:docMk/>
            <pc:sldMk cId="1902117204" sldId="266"/>
            <ac:spMk id="68" creationId="{DC0DF984-BEA4-341F-4466-287227214822}"/>
          </ac:spMkLst>
        </pc:spChg>
        <pc:spChg chg="mod">
          <ac:chgData name="Fernandez Soria, Christian A" userId="12e1af29-ecbc-4b65-aaf6-bc81a5c68b5a" providerId="ADAL" clId="{1265C0DF-F62E-47E8-8B2C-6695C6399716}" dt="2024-02-08T19:47:30.424" v="63"/>
          <ac:spMkLst>
            <pc:docMk/>
            <pc:sldMk cId="1902117204" sldId="266"/>
            <ac:spMk id="75" creationId="{D2BAB5FA-8303-CF49-F6BC-DCBE10C88AE6}"/>
          </ac:spMkLst>
        </pc:spChg>
        <pc:spChg chg="mod">
          <ac:chgData name="Fernandez Soria, Christian A" userId="12e1af29-ecbc-4b65-aaf6-bc81a5c68b5a" providerId="ADAL" clId="{1265C0DF-F62E-47E8-8B2C-6695C6399716}" dt="2024-02-08T19:47:30.424" v="63"/>
          <ac:spMkLst>
            <pc:docMk/>
            <pc:sldMk cId="1902117204" sldId="266"/>
            <ac:spMk id="76" creationId="{B40C324A-729B-BF7D-2F65-199DE2DF6AB9}"/>
          </ac:spMkLst>
        </pc:spChg>
        <pc:grpChg chg="del mod">
          <ac:chgData name="Fernandez Soria, Christian A" userId="12e1af29-ecbc-4b65-aaf6-bc81a5c68b5a" providerId="ADAL" clId="{1265C0DF-F62E-47E8-8B2C-6695C6399716}" dt="2024-02-09T19:37:38.190" v="1225" actId="478"/>
          <ac:grpSpMkLst>
            <pc:docMk/>
            <pc:sldMk cId="1902117204" sldId="266"/>
            <ac:grpSpMk id="33" creationId="{8DC140FA-3A8D-1FBA-AE3B-04E43267E4B3}"/>
          </ac:grpSpMkLst>
        </pc:grpChg>
        <pc:grpChg chg="del mod">
          <ac:chgData name="Fernandez Soria, Christian A" userId="12e1af29-ecbc-4b65-aaf6-bc81a5c68b5a" providerId="ADAL" clId="{1265C0DF-F62E-47E8-8B2C-6695C6399716}" dt="2024-02-09T19:37:36.371" v="1222" actId="478"/>
          <ac:grpSpMkLst>
            <pc:docMk/>
            <pc:sldMk cId="1902117204" sldId="266"/>
            <ac:grpSpMk id="71" creationId="{23364C77-4F93-082A-10D9-CB28C5940D4A}"/>
          </ac:grpSpMkLst>
        </pc:grpChg>
        <pc:picChg chg="mod">
          <ac:chgData name="Fernandez Soria, Christian A" userId="12e1af29-ecbc-4b65-aaf6-bc81a5c68b5a" providerId="ADAL" clId="{1265C0DF-F62E-47E8-8B2C-6695C6399716}" dt="2024-02-09T19:39:32.118" v="1268" actId="1076"/>
          <ac:picMkLst>
            <pc:docMk/>
            <pc:sldMk cId="1902117204" sldId="266"/>
            <ac:picMk id="2" creationId="{B2904AB5-5B0B-B3BF-2DB9-1036751E7526}"/>
          </ac:picMkLst>
        </pc:picChg>
        <pc:picChg chg="del mod">
          <ac:chgData name="Fernandez Soria, Christian A" userId="12e1af29-ecbc-4b65-aaf6-bc81a5c68b5a" providerId="ADAL" clId="{1265C0DF-F62E-47E8-8B2C-6695C6399716}" dt="2024-02-09T19:37:38.730" v="1226" actId="478"/>
          <ac:picMkLst>
            <pc:docMk/>
            <pc:sldMk cId="1902117204" sldId="266"/>
            <ac:picMk id="3" creationId="{B472B2C4-67C8-BA0B-DC8C-9B4C0AA12ADF}"/>
          </ac:picMkLst>
        </pc:picChg>
        <pc:picChg chg="add mod ord">
          <ac:chgData name="Fernandez Soria, Christian A" userId="12e1af29-ecbc-4b65-aaf6-bc81a5c68b5a" providerId="ADAL" clId="{1265C0DF-F62E-47E8-8B2C-6695C6399716}" dt="2024-02-09T19:55:51.585" v="1395" actId="167"/>
          <ac:picMkLst>
            <pc:docMk/>
            <pc:sldMk cId="1902117204" sldId="266"/>
            <ac:picMk id="10" creationId="{AD76E170-3C5F-0A6A-8ED6-7CBC83348256}"/>
          </ac:picMkLst>
        </pc:picChg>
        <pc:picChg chg="del mod">
          <ac:chgData name="Fernandez Soria, Christian A" userId="12e1af29-ecbc-4b65-aaf6-bc81a5c68b5a" providerId="ADAL" clId="{1265C0DF-F62E-47E8-8B2C-6695C6399716}" dt="2024-02-09T19:37:32.378" v="1218" actId="478"/>
          <ac:picMkLst>
            <pc:docMk/>
            <pc:sldMk cId="1902117204" sldId="266"/>
            <ac:picMk id="11" creationId="{C241F91F-19DA-E735-532C-EFCC8FA391DF}"/>
          </ac:picMkLst>
        </pc:picChg>
        <pc:picChg chg="add mod ord">
          <ac:chgData name="Fernandez Soria, Christian A" userId="12e1af29-ecbc-4b65-aaf6-bc81a5c68b5a" providerId="ADAL" clId="{1265C0DF-F62E-47E8-8B2C-6695C6399716}" dt="2024-02-09T19:56:02.754" v="1398" actId="167"/>
          <ac:picMkLst>
            <pc:docMk/>
            <pc:sldMk cId="1902117204" sldId="266"/>
            <ac:picMk id="14" creationId="{67967D69-08B9-3707-C896-12EC26FB62F1}"/>
          </ac:picMkLst>
        </pc:picChg>
        <pc:picChg chg="mod">
          <ac:chgData name="Fernandez Soria, Christian A" userId="12e1af29-ecbc-4b65-aaf6-bc81a5c68b5a" providerId="ADAL" clId="{1265C0DF-F62E-47E8-8B2C-6695C6399716}" dt="2024-02-08T19:47:30.424" v="63"/>
          <ac:picMkLst>
            <pc:docMk/>
            <pc:sldMk cId="1902117204" sldId="266"/>
            <ac:picMk id="16" creationId="{AB97E55C-78D5-FE2A-C9EA-B98E4DED6808}"/>
          </ac:picMkLst>
        </pc:picChg>
        <pc:picChg chg="mod">
          <ac:chgData name="Fernandez Soria, Christian A" userId="12e1af29-ecbc-4b65-aaf6-bc81a5c68b5a" providerId="ADAL" clId="{1265C0DF-F62E-47E8-8B2C-6695C6399716}" dt="2024-02-08T19:47:30.424" v="63"/>
          <ac:picMkLst>
            <pc:docMk/>
            <pc:sldMk cId="1902117204" sldId="266"/>
            <ac:picMk id="18" creationId="{43750131-EEC6-5CF3-69B2-903BEA0C8AD8}"/>
          </ac:picMkLst>
        </pc:picChg>
        <pc:picChg chg="mod">
          <ac:chgData name="Fernandez Soria, Christian A" userId="12e1af29-ecbc-4b65-aaf6-bc81a5c68b5a" providerId="ADAL" clId="{1265C0DF-F62E-47E8-8B2C-6695C6399716}" dt="2024-02-08T19:47:30.424" v="63"/>
          <ac:picMkLst>
            <pc:docMk/>
            <pc:sldMk cId="1902117204" sldId="266"/>
            <ac:picMk id="20" creationId="{D93FA25C-5E54-848B-646A-A56C77A352D0}"/>
          </ac:picMkLst>
        </pc:picChg>
        <pc:picChg chg="mod">
          <ac:chgData name="Fernandez Soria, Christian A" userId="12e1af29-ecbc-4b65-aaf6-bc81a5c68b5a" providerId="ADAL" clId="{1265C0DF-F62E-47E8-8B2C-6695C6399716}" dt="2024-02-08T19:47:30.424" v="63"/>
          <ac:picMkLst>
            <pc:docMk/>
            <pc:sldMk cId="1902117204" sldId="266"/>
            <ac:picMk id="22" creationId="{58DBC519-43D9-3EEC-876D-023560E9E4F2}"/>
          </ac:picMkLst>
        </pc:picChg>
        <pc:picChg chg="mod">
          <ac:chgData name="Fernandez Soria, Christian A" userId="12e1af29-ecbc-4b65-aaf6-bc81a5c68b5a" providerId="ADAL" clId="{1265C0DF-F62E-47E8-8B2C-6695C6399716}" dt="2024-02-08T19:47:30.424" v="63"/>
          <ac:picMkLst>
            <pc:docMk/>
            <pc:sldMk cId="1902117204" sldId="266"/>
            <ac:picMk id="24" creationId="{8EFB1936-325C-A775-F836-CB78D7A92E3E}"/>
          </ac:picMkLst>
        </pc:picChg>
        <pc:picChg chg="mod">
          <ac:chgData name="Fernandez Soria, Christian A" userId="12e1af29-ecbc-4b65-aaf6-bc81a5c68b5a" providerId="ADAL" clId="{1265C0DF-F62E-47E8-8B2C-6695C6399716}" dt="2024-02-08T19:47:30.424" v="63"/>
          <ac:picMkLst>
            <pc:docMk/>
            <pc:sldMk cId="1902117204" sldId="266"/>
            <ac:picMk id="26" creationId="{A5E79176-053E-2ED0-E569-F0C8B98ADAB8}"/>
          </ac:picMkLst>
        </pc:picChg>
        <pc:picChg chg="mod">
          <ac:chgData name="Fernandez Soria, Christian A" userId="12e1af29-ecbc-4b65-aaf6-bc81a5c68b5a" providerId="ADAL" clId="{1265C0DF-F62E-47E8-8B2C-6695C6399716}" dt="2024-02-08T19:47:30.424" v="63"/>
          <ac:picMkLst>
            <pc:docMk/>
            <pc:sldMk cId="1902117204" sldId="266"/>
            <ac:picMk id="28" creationId="{4EF19685-6BA4-295D-CE3C-5BA9CB6E2AEF}"/>
          </ac:picMkLst>
        </pc:picChg>
        <pc:picChg chg="mod">
          <ac:chgData name="Fernandez Soria, Christian A" userId="12e1af29-ecbc-4b65-aaf6-bc81a5c68b5a" providerId="ADAL" clId="{1265C0DF-F62E-47E8-8B2C-6695C6399716}" dt="2024-02-08T19:47:30.424" v="63"/>
          <ac:picMkLst>
            <pc:docMk/>
            <pc:sldMk cId="1902117204" sldId="266"/>
            <ac:picMk id="32" creationId="{99FF4E0E-ECEA-52D8-C361-6DAB327FB24D}"/>
          </ac:picMkLst>
        </pc:picChg>
        <pc:picChg chg="mod">
          <ac:chgData name="Fernandez Soria, Christian A" userId="12e1af29-ecbc-4b65-aaf6-bc81a5c68b5a" providerId="ADAL" clId="{1265C0DF-F62E-47E8-8B2C-6695C6399716}" dt="2024-02-08T19:47:30.424" v="63"/>
          <ac:picMkLst>
            <pc:docMk/>
            <pc:sldMk cId="1902117204" sldId="266"/>
            <ac:picMk id="41" creationId="{207C1875-42BD-1E7E-424E-8C9B471162C4}"/>
          </ac:picMkLst>
        </pc:picChg>
        <pc:picChg chg="mod">
          <ac:chgData name="Fernandez Soria, Christian A" userId="12e1af29-ecbc-4b65-aaf6-bc81a5c68b5a" providerId="ADAL" clId="{1265C0DF-F62E-47E8-8B2C-6695C6399716}" dt="2024-02-09T19:40:00.087" v="1282" actId="1076"/>
          <ac:picMkLst>
            <pc:docMk/>
            <pc:sldMk cId="1902117204" sldId="266"/>
            <ac:picMk id="56" creationId="{C265C70F-75D5-EFE0-C2AC-B23ED7806EC7}"/>
          </ac:picMkLst>
        </pc:picChg>
        <pc:picChg chg="mod">
          <ac:chgData name="Fernandez Soria, Christian A" userId="12e1af29-ecbc-4b65-aaf6-bc81a5c68b5a" providerId="ADAL" clId="{1265C0DF-F62E-47E8-8B2C-6695C6399716}" dt="2024-02-09T19:40:02.371" v="1283" actId="1076"/>
          <ac:picMkLst>
            <pc:docMk/>
            <pc:sldMk cId="1902117204" sldId="266"/>
            <ac:picMk id="57" creationId="{596F91A0-58FF-2B3A-7B92-25FDE3F5779A}"/>
          </ac:picMkLst>
        </pc:picChg>
        <pc:picChg chg="mod">
          <ac:chgData name="Fernandez Soria, Christian A" userId="12e1af29-ecbc-4b65-aaf6-bc81a5c68b5a" providerId="ADAL" clId="{1265C0DF-F62E-47E8-8B2C-6695C6399716}" dt="2024-02-09T19:39:45.616" v="1275" actId="1076"/>
          <ac:picMkLst>
            <pc:docMk/>
            <pc:sldMk cId="1902117204" sldId="266"/>
            <ac:picMk id="58" creationId="{576E8343-E745-D129-FAF1-522DADA6DF99}"/>
          </ac:picMkLst>
        </pc:picChg>
        <pc:picChg chg="mod">
          <ac:chgData name="Fernandez Soria, Christian A" userId="12e1af29-ecbc-4b65-aaf6-bc81a5c68b5a" providerId="ADAL" clId="{1265C0DF-F62E-47E8-8B2C-6695C6399716}" dt="2024-02-08T19:47:30.424" v="63"/>
          <ac:picMkLst>
            <pc:docMk/>
            <pc:sldMk cId="1902117204" sldId="266"/>
            <ac:picMk id="62" creationId="{2338E207-C2CD-A1B6-298D-D6AFE94F6FD7}"/>
          </ac:picMkLst>
        </pc:picChg>
        <pc:picChg chg="mod">
          <ac:chgData name="Fernandez Soria, Christian A" userId="12e1af29-ecbc-4b65-aaf6-bc81a5c68b5a" providerId="ADAL" clId="{1265C0DF-F62E-47E8-8B2C-6695C6399716}" dt="2024-02-09T19:39:57.058" v="1280" actId="1076"/>
          <ac:picMkLst>
            <pc:docMk/>
            <pc:sldMk cId="1902117204" sldId="266"/>
            <ac:picMk id="63" creationId="{CBE82225-CB6D-4576-9C16-F80E10DB335A}"/>
          </ac:picMkLst>
        </pc:picChg>
        <pc:picChg chg="mod">
          <ac:chgData name="Fernandez Soria, Christian A" userId="12e1af29-ecbc-4b65-aaf6-bc81a5c68b5a" providerId="ADAL" clId="{1265C0DF-F62E-47E8-8B2C-6695C6399716}" dt="2024-02-09T19:39:50.308" v="1276" actId="1076"/>
          <ac:picMkLst>
            <pc:docMk/>
            <pc:sldMk cId="1902117204" sldId="266"/>
            <ac:picMk id="64" creationId="{5F75F177-4097-C45C-9881-932BD602B371}"/>
          </ac:picMkLst>
        </pc:picChg>
        <pc:picChg chg="mod modCrop">
          <ac:chgData name="Fernandez Soria, Christian A" userId="12e1af29-ecbc-4b65-aaf6-bc81a5c68b5a" providerId="ADAL" clId="{1265C0DF-F62E-47E8-8B2C-6695C6399716}" dt="2024-02-09T19:55:06.689" v="1381" actId="732"/>
          <ac:picMkLst>
            <pc:docMk/>
            <pc:sldMk cId="1902117204" sldId="266"/>
            <ac:picMk id="65" creationId="{FC4A0CFA-3AD6-C5B8-13F4-D8862CE81942}"/>
          </ac:picMkLst>
        </pc:picChg>
        <pc:picChg chg="mod modCrop">
          <ac:chgData name="Fernandez Soria, Christian A" userId="12e1af29-ecbc-4b65-aaf6-bc81a5c68b5a" providerId="ADAL" clId="{1265C0DF-F62E-47E8-8B2C-6695C6399716}" dt="2024-02-09T19:55:15.916" v="1383" actId="1076"/>
          <ac:picMkLst>
            <pc:docMk/>
            <pc:sldMk cId="1902117204" sldId="266"/>
            <ac:picMk id="66" creationId="{67390EDF-1634-EA3C-49E1-AE98DC5A643C}"/>
          </ac:picMkLst>
        </pc:picChg>
        <pc:picChg chg="mod">
          <ac:chgData name="Fernandez Soria, Christian A" userId="12e1af29-ecbc-4b65-aaf6-bc81a5c68b5a" providerId="ADAL" clId="{1265C0DF-F62E-47E8-8B2C-6695C6399716}" dt="2024-02-08T19:47:30.424" v="63"/>
          <ac:picMkLst>
            <pc:docMk/>
            <pc:sldMk cId="1902117204" sldId="266"/>
            <ac:picMk id="72" creationId="{AA42BC99-8696-14A9-9FDB-5248621D80EE}"/>
          </ac:picMkLst>
        </pc:picChg>
        <pc:picChg chg="mod">
          <ac:chgData name="Fernandez Soria, Christian A" userId="12e1af29-ecbc-4b65-aaf6-bc81a5c68b5a" providerId="ADAL" clId="{1265C0DF-F62E-47E8-8B2C-6695C6399716}" dt="2024-02-08T19:47:30.424" v="63"/>
          <ac:picMkLst>
            <pc:docMk/>
            <pc:sldMk cId="1902117204" sldId="266"/>
            <ac:picMk id="73" creationId="{67E26A87-E311-4C70-D71F-C0032CE1DC72}"/>
          </ac:picMkLst>
        </pc:picChg>
        <pc:picChg chg="mod">
          <ac:chgData name="Fernandez Soria, Christian A" userId="12e1af29-ecbc-4b65-aaf6-bc81a5c68b5a" providerId="ADAL" clId="{1265C0DF-F62E-47E8-8B2C-6695C6399716}" dt="2024-02-08T19:47:30.424" v="63"/>
          <ac:picMkLst>
            <pc:docMk/>
            <pc:sldMk cId="1902117204" sldId="266"/>
            <ac:picMk id="74" creationId="{5C338315-9ACE-8E9A-3EF7-9AC820AEEBEC}"/>
          </ac:picMkLst>
        </pc:picChg>
      </pc:sldChg>
      <pc:sldChg chg="modSp del">
        <pc:chgData name="Fernandez Soria, Christian A" userId="12e1af29-ecbc-4b65-aaf6-bc81a5c68b5a" providerId="ADAL" clId="{1265C0DF-F62E-47E8-8B2C-6695C6399716}" dt="2024-02-09T19:57:46.598" v="1410" actId="47"/>
        <pc:sldMkLst>
          <pc:docMk/>
          <pc:sldMk cId="2351975142" sldId="267"/>
        </pc:sldMkLst>
        <pc:spChg chg="mod">
          <ac:chgData name="Fernandez Soria, Christian A" userId="12e1af29-ecbc-4b65-aaf6-bc81a5c68b5a" providerId="ADAL" clId="{1265C0DF-F62E-47E8-8B2C-6695C6399716}" dt="2024-02-08T19:47:30.424" v="63"/>
          <ac:spMkLst>
            <pc:docMk/>
            <pc:sldMk cId="2351975142" sldId="267"/>
            <ac:spMk id="4" creationId="{81631A5A-84D7-B167-E15A-433148A2C5EB}"/>
          </ac:spMkLst>
        </pc:spChg>
        <pc:spChg chg="mod">
          <ac:chgData name="Fernandez Soria, Christian A" userId="12e1af29-ecbc-4b65-aaf6-bc81a5c68b5a" providerId="ADAL" clId="{1265C0DF-F62E-47E8-8B2C-6695C6399716}" dt="2024-02-08T19:47:30.424" v="63"/>
          <ac:spMkLst>
            <pc:docMk/>
            <pc:sldMk cId="2351975142" sldId="267"/>
            <ac:spMk id="44" creationId="{5A24293C-AB89-9A7B-1140-F0A8ABC8C4F4}"/>
          </ac:spMkLst>
        </pc:spChg>
        <pc:spChg chg="mod">
          <ac:chgData name="Fernandez Soria, Christian A" userId="12e1af29-ecbc-4b65-aaf6-bc81a5c68b5a" providerId="ADAL" clId="{1265C0DF-F62E-47E8-8B2C-6695C6399716}" dt="2024-02-08T19:47:30.424" v="63"/>
          <ac:spMkLst>
            <pc:docMk/>
            <pc:sldMk cId="2351975142" sldId="267"/>
            <ac:spMk id="53" creationId="{6E58A52C-652A-F1C4-60F6-CF2F350FDDA9}"/>
          </ac:spMkLst>
        </pc:spChg>
        <pc:spChg chg="mod">
          <ac:chgData name="Fernandez Soria, Christian A" userId="12e1af29-ecbc-4b65-aaf6-bc81a5c68b5a" providerId="ADAL" clId="{1265C0DF-F62E-47E8-8B2C-6695C6399716}" dt="2024-02-08T19:47:30.424" v="63"/>
          <ac:spMkLst>
            <pc:docMk/>
            <pc:sldMk cId="2351975142" sldId="267"/>
            <ac:spMk id="54" creationId="{5B2FF3AE-57E7-0154-2F1B-05B34F7EE0DB}"/>
          </ac:spMkLst>
        </pc:spChg>
        <pc:spChg chg="mod">
          <ac:chgData name="Fernandez Soria, Christian A" userId="12e1af29-ecbc-4b65-aaf6-bc81a5c68b5a" providerId="ADAL" clId="{1265C0DF-F62E-47E8-8B2C-6695C6399716}" dt="2024-02-08T19:47:30.424" v="63"/>
          <ac:spMkLst>
            <pc:docMk/>
            <pc:sldMk cId="2351975142" sldId="267"/>
            <ac:spMk id="55" creationId="{EEF7677A-EBCD-2CE8-F49B-D45B17F5CB88}"/>
          </ac:spMkLst>
        </pc:spChg>
        <pc:grpChg chg="mod">
          <ac:chgData name="Fernandez Soria, Christian A" userId="12e1af29-ecbc-4b65-aaf6-bc81a5c68b5a" providerId="ADAL" clId="{1265C0DF-F62E-47E8-8B2C-6695C6399716}" dt="2024-02-08T19:47:30.424" v="63"/>
          <ac:grpSpMkLst>
            <pc:docMk/>
            <pc:sldMk cId="2351975142" sldId="267"/>
            <ac:grpSpMk id="48" creationId="{300DAACE-AA83-B72C-693B-F7D9AFD8CDE0}"/>
          </ac:grpSpMkLst>
        </pc:grpChg>
        <pc:picChg chg="mod">
          <ac:chgData name="Fernandez Soria, Christian A" userId="12e1af29-ecbc-4b65-aaf6-bc81a5c68b5a" providerId="ADAL" clId="{1265C0DF-F62E-47E8-8B2C-6695C6399716}" dt="2024-02-08T19:47:30.424" v="63"/>
          <ac:picMkLst>
            <pc:docMk/>
            <pc:sldMk cId="2351975142" sldId="267"/>
            <ac:picMk id="41" creationId="{207C1875-42BD-1E7E-424E-8C9B471162C4}"/>
          </ac:picMkLst>
        </pc:picChg>
        <pc:picChg chg="mod">
          <ac:chgData name="Fernandez Soria, Christian A" userId="12e1af29-ecbc-4b65-aaf6-bc81a5c68b5a" providerId="ADAL" clId="{1265C0DF-F62E-47E8-8B2C-6695C6399716}" dt="2024-02-08T19:47:30.424" v="63"/>
          <ac:picMkLst>
            <pc:docMk/>
            <pc:sldMk cId="2351975142" sldId="267"/>
            <ac:picMk id="50" creationId="{42B4F7EF-32F0-4A5F-CEB6-294E0A189B00}"/>
          </ac:picMkLst>
        </pc:picChg>
        <pc:picChg chg="mod">
          <ac:chgData name="Fernandez Soria, Christian A" userId="12e1af29-ecbc-4b65-aaf6-bc81a5c68b5a" providerId="ADAL" clId="{1265C0DF-F62E-47E8-8B2C-6695C6399716}" dt="2024-02-08T19:47:30.424" v="63"/>
          <ac:picMkLst>
            <pc:docMk/>
            <pc:sldMk cId="2351975142" sldId="267"/>
            <ac:picMk id="51" creationId="{07EB23E0-C84B-CFAB-FF1D-2D8A647D1F0B}"/>
          </ac:picMkLst>
        </pc:picChg>
        <pc:picChg chg="mod">
          <ac:chgData name="Fernandez Soria, Christian A" userId="12e1af29-ecbc-4b65-aaf6-bc81a5c68b5a" providerId="ADAL" clId="{1265C0DF-F62E-47E8-8B2C-6695C6399716}" dt="2024-02-08T19:47:30.424" v="63"/>
          <ac:picMkLst>
            <pc:docMk/>
            <pc:sldMk cId="2351975142" sldId="267"/>
            <ac:picMk id="52" creationId="{7C208326-7B20-EF00-517E-11424B65F692}"/>
          </ac:picMkLst>
        </pc:picChg>
        <pc:picChg chg="mod">
          <ac:chgData name="Fernandez Soria, Christian A" userId="12e1af29-ecbc-4b65-aaf6-bc81a5c68b5a" providerId="ADAL" clId="{1265C0DF-F62E-47E8-8B2C-6695C6399716}" dt="2024-02-08T19:47:30.424" v="63"/>
          <ac:picMkLst>
            <pc:docMk/>
            <pc:sldMk cId="2351975142" sldId="267"/>
            <ac:picMk id="67" creationId="{EBAB3D61-4ADB-13F3-8F78-1577DAF4B683}"/>
          </ac:picMkLst>
        </pc:picChg>
        <pc:picChg chg="mod">
          <ac:chgData name="Fernandez Soria, Christian A" userId="12e1af29-ecbc-4b65-aaf6-bc81a5c68b5a" providerId="ADAL" clId="{1265C0DF-F62E-47E8-8B2C-6695C6399716}" dt="2024-02-08T19:47:30.424" v="63"/>
          <ac:picMkLst>
            <pc:docMk/>
            <pc:sldMk cId="2351975142" sldId="267"/>
            <ac:picMk id="69" creationId="{2486758A-7EA4-CFB8-136A-2B4F2FBE36FD}"/>
          </ac:picMkLst>
        </pc:picChg>
        <pc:picChg chg="mod">
          <ac:chgData name="Fernandez Soria, Christian A" userId="12e1af29-ecbc-4b65-aaf6-bc81a5c68b5a" providerId="ADAL" clId="{1265C0DF-F62E-47E8-8B2C-6695C6399716}" dt="2024-02-08T19:47:30.424" v="63"/>
          <ac:picMkLst>
            <pc:docMk/>
            <pc:sldMk cId="2351975142" sldId="267"/>
            <ac:picMk id="72" creationId="{0E382AAD-9BAD-FA7B-320A-78AD8528FCC2}"/>
          </ac:picMkLst>
        </pc:picChg>
        <pc:picChg chg="mod">
          <ac:chgData name="Fernandez Soria, Christian A" userId="12e1af29-ecbc-4b65-aaf6-bc81a5c68b5a" providerId="ADAL" clId="{1265C0DF-F62E-47E8-8B2C-6695C6399716}" dt="2024-02-08T19:47:30.424" v="63"/>
          <ac:picMkLst>
            <pc:docMk/>
            <pc:sldMk cId="2351975142" sldId="267"/>
            <ac:picMk id="73" creationId="{AA161007-3913-B1F5-612E-871B2908D711}"/>
          </ac:picMkLst>
        </pc:picChg>
      </pc:sldChg>
      <pc:sldChg chg="addSp delSp modSp del mod">
        <pc:chgData name="Fernandez Soria, Christian A" userId="12e1af29-ecbc-4b65-aaf6-bc81a5c68b5a" providerId="ADAL" clId="{1265C0DF-F62E-47E8-8B2C-6695C6399716}" dt="2024-02-09T20:39:11.649" v="1743" actId="47"/>
        <pc:sldMkLst>
          <pc:docMk/>
          <pc:sldMk cId="4246926553" sldId="268"/>
        </pc:sldMkLst>
        <pc:spChg chg="add mod">
          <ac:chgData name="Fernandez Soria, Christian A" userId="12e1af29-ecbc-4b65-aaf6-bc81a5c68b5a" providerId="ADAL" clId="{1265C0DF-F62E-47E8-8B2C-6695C6399716}" dt="2024-02-09T19:21:08.880" v="1134" actId="1076"/>
          <ac:spMkLst>
            <pc:docMk/>
            <pc:sldMk cId="4246926553" sldId="268"/>
            <ac:spMk id="2" creationId="{89DA2A3B-69B2-7BFC-AB15-D28EAE901C4A}"/>
          </ac:spMkLst>
        </pc:spChg>
        <pc:spChg chg="add mod">
          <ac:chgData name="Fernandez Soria, Christian A" userId="12e1af29-ecbc-4b65-aaf6-bc81a5c68b5a" providerId="ADAL" clId="{1265C0DF-F62E-47E8-8B2C-6695C6399716}" dt="2024-02-09T19:24:38.368" v="1193" actId="1076"/>
          <ac:spMkLst>
            <pc:docMk/>
            <pc:sldMk cId="4246926553" sldId="268"/>
            <ac:spMk id="3" creationId="{4FAD7C31-FBB6-C273-DAA0-2DC6D43527E0}"/>
          </ac:spMkLst>
        </pc:spChg>
        <pc:spChg chg="del mod">
          <ac:chgData name="Fernandez Soria, Christian A" userId="12e1af29-ecbc-4b65-aaf6-bc81a5c68b5a" providerId="ADAL" clId="{1265C0DF-F62E-47E8-8B2C-6695C6399716}" dt="2024-02-09T19:21:05.589" v="1133" actId="478"/>
          <ac:spMkLst>
            <pc:docMk/>
            <pc:sldMk cId="4246926553" sldId="268"/>
            <ac:spMk id="4" creationId="{81631A5A-84D7-B167-E15A-433148A2C5EB}"/>
          </ac:spMkLst>
        </pc:spChg>
        <pc:spChg chg="add mod">
          <ac:chgData name="Fernandez Soria, Christian A" userId="12e1af29-ecbc-4b65-aaf6-bc81a5c68b5a" providerId="ADAL" clId="{1265C0DF-F62E-47E8-8B2C-6695C6399716}" dt="2024-02-09T20:35:36.261" v="1731"/>
          <ac:spMkLst>
            <pc:docMk/>
            <pc:sldMk cId="4246926553" sldId="268"/>
            <ac:spMk id="4" creationId="{8305C125-F079-2646-6F24-3262E81DDD0C}"/>
          </ac:spMkLst>
        </pc:spChg>
        <pc:spChg chg="mod">
          <ac:chgData name="Fernandez Soria, Christian A" userId="12e1af29-ecbc-4b65-aaf6-bc81a5c68b5a" providerId="ADAL" clId="{1265C0DF-F62E-47E8-8B2C-6695C6399716}" dt="2024-02-08T19:47:30.424" v="63"/>
          <ac:spMkLst>
            <pc:docMk/>
            <pc:sldMk cId="4246926553" sldId="268"/>
            <ac:spMk id="6" creationId="{82A99215-472C-CF56-63DF-37738803F241}"/>
          </ac:spMkLst>
        </pc:spChg>
        <pc:spChg chg="mod">
          <ac:chgData name="Fernandez Soria, Christian A" userId="12e1af29-ecbc-4b65-aaf6-bc81a5c68b5a" providerId="ADAL" clId="{1265C0DF-F62E-47E8-8B2C-6695C6399716}" dt="2024-02-08T19:47:30.424" v="63"/>
          <ac:spMkLst>
            <pc:docMk/>
            <pc:sldMk cId="4246926553" sldId="268"/>
            <ac:spMk id="7" creationId="{F14B0CA6-5B05-CCD9-15E6-F6AEE60F2197}"/>
          </ac:spMkLst>
        </pc:spChg>
        <pc:spChg chg="del mod">
          <ac:chgData name="Fernandez Soria, Christian A" userId="12e1af29-ecbc-4b65-aaf6-bc81a5c68b5a" providerId="ADAL" clId="{1265C0DF-F62E-47E8-8B2C-6695C6399716}" dt="2024-02-09T20:35:36.087" v="1730" actId="478"/>
          <ac:spMkLst>
            <pc:docMk/>
            <pc:sldMk cId="4246926553" sldId="268"/>
            <ac:spMk id="44" creationId="{5A24293C-AB89-9A7B-1140-F0A8ABC8C4F4}"/>
          </ac:spMkLst>
        </pc:spChg>
        <pc:spChg chg="mod">
          <ac:chgData name="Fernandez Soria, Christian A" userId="12e1af29-ecbc-4b65-aaf6-bc81a5c68b5a" providerId="ADAL" clId="{1265C0DF-F62E-47E8-8B2C-6695C6399716}" dt="2024-02-08T19:47:30.424" v="63"/>
          <ac:spMkLst>
            <pc:docMk/>
            <pc:sldMk cId="4246926553" sldId="268"/>
            <ac:spMk id="49" creationId="{3D3D7047-D265-A77F-0CCE-780A66B80ED6}"/>
          </ac:spMkLst>
        </pc:spChg>
        <pc:grpChg chg="mod">
          <ac:chgData name="Fernandez Soria, Christian A" userId="12e1af29-ecbc-4b65-aaf6-bc81a5c68b5a" providerId="ADAL" clId="{1265C0DF-F62E-47E8-8B2C-6695C6399716}" dt="2024-02-08T19:47:30.424" v="63"/>
          <ac:grpSpMkLst>
            <pc:docMk/>
            <pc:sldMk cId="4246926553" sldId="268"/>
            <ac:grpSpMk id="9" creationId="{7696D1B0-69A1-30E2-7A9F-B2EE3A59767B}"/>
          </ac:grpSpMkLst>
        </pc:grpChg>
        <pc:picChg chg="mod">
          <ac:chgData name="Fernandez Soria, Christian A" userId="12e1af29-ecbc-4b65-aaf6-bc81a5c68b5a" providerId="ADAL" clId="{1265C0DF-F62E-47E8-8B2C-6695C6399716}" dt="2024-02-08T19:47:30.424" v="63"/>
          <ac:picMkLst>
            <pc:docMk/>
            <pc:sldMk cId="4246926553" sldId="268"/>
            <ac:picMk id="40" creationId="{35F60462-199A-F2FA-E3E2-B64FAB0F5024}"/>
          </ac:picMkLst>
        </pc:picChg>
        <pc:picChg chg="mod">
          <ac:chgData name="Fernandez Soria, Christian A" userId="12e1af29-ecbc-4b65-aaf6-bc81a5c68b5a" providerId="ADAL" clId="{1265C0DF-F62E-47E8-8B2C-6695C6399716}" dt="2024-02-08T19:47:30.424" v="63"/>
          <ac:picMkLst>
            <pc:docMk/>
            <pc:sldMk cId="4246926553" sldId="268"/>
            <ac:picMk id="41" creationId="{207C1875-42BD-1E7E-424E-8C9B471162C4}"/>
          </ac:picMkLst>
        </pc:picChg>
        <pc:picChg chg="mod">
          <ac:chgData name="Fernandez Soria, Christian A" userId="12e1af29-ecbc-4b65-aaf6-bc81a5c68b5a" providerId="ADAL" clId="{1265C0DF-F62E-47E8-8B2C-6695C6399716}" dt="2024-02-08T19:47:30.424" v="63"/>
          <ac:picMkLst>
            <pc:docMk/>
            <pc:sldMk cId="4246926553" sldId="268"/>
            <ac:picMk id="43" creationId="{90FA7F9C-0F7D-A7A6-210B-8D4E0439B713}"/>
          </ac:picMkLst>
        </pc:picChg>
        <pc:picChg chg="mod">
          <ac:chgData name="Fernandez Soria, Christian A" userId="12e1af29-ecbc-4b65-aaf6-bc81a5c68b5a" providerId="ADAL" clId="{1265C0DF-F62E-47E8-8B2C-6695C6399716}" dt="2024-02-08T19:47:30.424" v="63"/>
          <ac:picMkLst>
            <pc:docMk/>
            <pc:sldMk cId="4246926553" sldId="268"/>
            <ac:picMk id="65" creationId="{FC4A0CFA-3AD6-C5B8-13F4-D8862CE81942}"/>
          </ac:picMkLst>
        </pc:picChg>
        <pc:picChg chg="mod">
          <ac:chgData name="Fernandez Soria, Christian A" userId="12e1af29-ecbc-4b65-aaf6-bc81a5c68b5a" providerId="ADAL" clId="{1265C0DF-F62E-47E8-8B2C-6695C6399716}" dt="2024-02-08T19:47:30.424" v="63"/>
          <ac:picMkLst>
            <pc:docMk/>
            <pc:sldMk cId="4246926553" sldId="268"/>
            <ac:picMk id="66" creationId="{67390EDF-1634-EA3C-49E1-AE98DC5A643C}"/>
          </ac:picMkLst>
        </pc:picChg>
        <pc:picChg chg="mod">
          <ac:chgData name="Fernandez Soria, Christian A" userId="12e1af29-ecbc-4b65-aaf6-bc81a5c68b5a" providerId="ADAL" clId="{1265C0DF-F62E-47E8-8B2C-6695C6399716}" dt="2024-02-08T19:47:30.424" v="63"/>
          <ac:picMkLst>
            <pc:docMk/>
            <pc:sldMk cId="4246926553" sldId="268"/>
            <ac:picMk id="70" creationId="{6AB16C47-6E8F-2AD4-F05A-41CD9CF86F1D}"/>
          </ac:picMkLst>
        </pc:picChg>
        <pc:picChg chg="mod">
          <ac:chgData name="Fernandez Soria, Christian A" userId="12e1af29-ecbc-4b65-aaf6-bc81a5c68b5a" providerId="ADAL" clId="{1265C0DF-F62E-47E8-8B2C-6695C6399716}" dt="2024-02-08T19:47:30.424" v="63"/>
          <ac:picMkLst>
            <pc:docMk/>
            <pc:sldMk cId="4246926553" sldId="268"/>
            <ac:picMk id="2052" creationId="{BEA10F6C-B45D-249C-BA0B-90366E7A704C}"/>
          </ac:picMkLst>
        </pc:picChg>
        <pc:picChg chg="mod">
          <ac:chgData name="Fernandez Soria, Christian A" userId="12e1af29-ecbc-4b65-aaf6-bc81a5c68b5a" providerId="ADAL" clId="{1265C0DF-F62E-47E8-8B2C-6695C6399716}" dt="2024-02-08T19:47:30.424" v="63"/>
          <ac:picMkLst>
            <pc:docMk/>
            <pc:sldMk cId="4246926553" sldId="268"/>
            <ac:picMk id="2054" creationId="{A41D9173-A08C-0C09-0A60-F2040F9AD594}"/>
          </ac:picMkLst>
        </pc:picChg>
      </pc:sldChg>
      <pc:sldChg chg="add del">
        <pc:chgData name="Fernandez Soria, Christian A" userId="12e1af29-ecbc-4b65-aaf6-bc81a5c68b5a" providerId="ADAL" clId="{1265C0DF-F62E-47E8-8B2C-6695C6399716}" dt="2024-02-09T19:57:45.253" v="1409" actId="47"/>
        <pc:sldMkLst>
          <pc:docMk/>
          <pc:sldMk cId="2248096436" sldId="269"/>
        </pc:sldMkLst>
      </pc:sldChg>
      <pc:sldChg chg="add del setBg">
        <pc:chgData name="Fernandez Soria, Christian A" userId="12e1af29-ecbc-4b65-aaf6-bc81a5c68b5a" providerId="ADAL" clId="{1265C0DF-F62E-47E8-8B2C-6695C6399716}" dt="2024-02-09T17:08:46.344" v="446" actId="47"/>
        <pc:sldMkLst>
          <pc:docMk/>
          <pc:sldMk cId="3501207368" sldId="269"/>
        </pc:sldMkLst>
      </pc:sldChg>
      <pc:sldChg chg="add del">
        <pc:chgData name="Fernandez Soria, Christian A" userId="12e1af29-ecbc-4b65-aaf6-bc81a5c68b5a" providerId="ADAL" clId="{1265C0DF-F62E-47E8-8B2C-6695C6399716}" dt="2024-02-09T19:57:47.634" v="1411" actId="47"/>
        <pc:sldMkLst>
          <pc:docMk/>
          <pc:sldMk cId="184988688" sldId="270"/>
        </pc:sldMkLst>
      </pc:sldChg>
      <pc:sldChg chg="add del setBg">
        <pc:chgData name="Fernandez Soria, Christian A" userId="12e1af29-ecbc-4b65-aaf6-bc81a5c68b5a" providerId="ADAL" clId="{1265C0DF-F62E-47E8-8B2C-6695C6399716}" dt="2024-02-09T17:08:47.233" v="447" actId="47"/>
        <pc:sldMkLst>
          <pc:docMk/>
          <pc:sldMk cId="1950696529" sldId="270"/>
        </pc:sldMkLst>
      </pc:sldChg>
      <pc:sldChg chg="addSp delSp modSp add mod">
        <pc:chgData name="Fernandez Soria, Christian A" userId="12e1af29-ecbc-4b65-aaf6-bc81a5c68b5a" providerId="ADAL" clId="{1265C0DF-F62E-47E8-8B2C-6695C6399716}" dt="2024-02-09T20:35:54.182" v="1737" actId="1076"/>
        <pc:sldMkLst>
          <pc:docMk/>
          <pc:sldMk cId="3102582213" sldId="271"/>
        </pc:sldMkLst>
        <pc:spChg chg="add mod">
          <ac:chgData name="Fernandez Soria, Christian A" userId="12e1af29-ecbc-4b65-aaf6-bc81a5c68b5a" providerId="ADAL" clId="{1265C0DF-F62E-47E8-8B2C-6695C6399716}" dt="2024-02-09T20:35:54.182" v="1737" actId="1076"/>
          <ac:spMkLst>
            <pc:docMk/>
            <pc:sldMk cId="3102582213" sldId="271"/>
            <ac:spMk id="2" creationId="{717AA6AF-4FB3-0197-9BC4-2495987965F9}"/>
          </ac:spMkLst>
        </pc:spChg>
        <pc:spChg chg="mod">
          <ac:chgData name="Fernandez Soria, Christian A" userId="12e1af29-ecbc-4b65-aaf6-bc81a5c68b5a" providerId="ADAL" clId="{1265C0DF-F62E-47E8-8B2C-6695C6399716}" dt="2024-02-09T20:31:57.177" v="1672" actId="20577"/>
          <ac:spMkLst>
            <pc:docMk/>
            <pc:sldMk cId="3102582213" sldId="271"/>
            <ac:spMk id="4" creationId="{016B5F1D-2CCB-6C91-761F-701DDF31754E}"/>
          </ac:spMkLst>
        </pc:spChg>
        <pc:spChg chg="del">
          <ac:chgData name="Fernandez Soria, Christian A" userId="12e1af29-ecbc-4b65-aaf6-bc81a5c68b5a" providerId="ADAL" clId="{1265C0DF-F62E-47E8-8B2C-6695C6399716}" dt="2024-02-09T20:35:51.304" v="1735" actId="478"/>
          <ac:spMkLst>
            <pc:docMk/>
            <pc:sldMk cId="3102582213" sldId="271"/>
            <ac:spMk id="44" creationId="{EC3027D1-866F-EC35-A8A9-A1D05574EDE5}"/>
          </ac:spMkLst>
        </pc:spChg>
      </pc:sldChg>
      <pc:sldChg chg="add del setBg">
        <pc:chgData name="Fernandez Soria, Christian A" userId="12e1af29-ecbc-4b65-aaf6-bc81a5c68b5a" providerId="ADAL" clId="{1265C0DF-F62E-47E8-8B2C-6695C6399716}" dt="2024-02-09T19:40:46.804" v="1285" actId="47"/>
        <pc:sldMkLst>
          <pc:docMk/>
          <pc:sldMk cId="2618359946" sldId="272"/>
        </pc:sldMkLst>
      </pc:sldChg>
      <pc:sldChg chg="addSp delSp modSp add mod">
        <pc:chgData name="Fernandez Soria, Christian A" userId="12e1af29-ecbc-4b65-aaf6-bc81a5c68b5a" providerId="ADAL" clId="{1265C0DF-F62E-47E8-8B2C-6695C6399716}" dt="2024-02-09T20:35:32.305" v="1729"/>
        <pc:sldMkLst>
          <pc:docMk/>
          <pc:sldMk cId="3262685051" sldId="272"/>
        </pc:sldMkLst>
        <pc:spChg chg="add mod">
          <ac:chgData name="Fernandez Soria, Christian A" userId="12e1af29-ecbc-4b65-aaf6-bc81a5c68b5a" providerId="ADAL" clId="{1265C0DF-F62E-47E8-8B2C-6695C6399716}" dt="2024-02-09T20:35:32.305" v="1729"/>
          <ac:spMkLst>
            <pc:docMk/>
            <pc:sldMk cId="3262685051" sldId="272"/>
            <ac:spMk id="3" creationId="{99270BAF-15DB-CA73-BD4C-E5125531F009}"/>
          </ac:spMkLst>
        </pc:spChg>
        <pc:spChg chg="mod">
          <ac:chgData name="Fernandez Soria, Christian A" userId="12e1af29-ecbc-4b65-aaf6-bc81a5c68b5a" providerId="ADAL" clId="{1265C0DF-F62E-47E8-8B2C-6695C6399716}" dt="2024-02-09T19:47:18.362" v="1328" actId="14100"/>
          <ac:spMkLst>
            <pc:docMk/>
            <pc:sldMk cId="3262685051" sldId="272"/>
            <ac:spMk id="6" creationId="{68BEB100-616B-0430-E612-E242430EBBE4}"/>
          </ac:spMkLst>
        </pc:spChg>
        <pc:spChg chg="mod">
          <ac:chgData name="Fernandez Soria, Christian A" userId="12e1af29-ecbc-4b65-aaf6-bc81a5c68b5a" providerId="ADAL" clId="{1265C0DF-F62E-47E8-8B2C-6695C6399716}" dt="2024-02-09T19:53:41.009" v="1380" actId="1076"/>
          <ac:spMkLst>
            <pc:docMk/>
            <pc:sldMk cId="3262685051" sldId="272"/>
            <ac:spMk id="9" creationId="{09ED230D-F654-D744-FF92-27F7185BBB3F}"/>
          </ac:spMkLst>
        </pc:spChg>
        <pc:spChg chg="add mod">
          <ac:chgData name="Fernandez Soria, Christian A" userId="12e1af29-ecbc-4b65-aaf6-bc81a5c68b5a" providerId="ADAL" clId="{1265C0DF-F62E-47E8-8B2C-6695C6399716}" dt="2024-02-09T19:56:25.474" v="1404" actId="20577"/>
          <ac:spMkLst>
            <pc:docMk/>
            <pc:sldMk cId="3262685051" sldId="272"/>
            <ac:spMk id="10" creationId="{CF57DAD3-E60E-211F-1628-CECC59DA9421}"/>
          </ac:spMkLst>
        </pc:spChg>
        <pc:spChg chg="add mod">
          <ac:chgData name="Fernandez Soria, Christian A" userId="12e1af29-ecbc-4b65-aaf6-bc81a5c68b5a" providerId="ADAL" clId="{1265C0DF-F62E-47E8-8B2C-6695C6399716}" dt="2024-02-09T19:56:28.652" v="1408" actId="20577"/>
          <ac:spMkLst>
            <pc:docMk/>
            <pc:sldMk cId="3262685051" sldId="272"/>
            <ac:spMk id="11" creationId="{C5A8E8CC-572E-0E5A-7AFC-BE40EA6F3BD0}"/>
          </ac:spMkLst>
        </pc:spChg>
        <pc:spChg chg="del">
          <ac:chgData name="Fernandez Soria, Christian A" userId="12e1af29-ecbc-4b65-aaf6-bc81a5c68b5a" providerId="ADAL" clId="{1265C0DF-F62E-47E8-8B2C-6695C6399716}" dt="2024-02-09T20:35:32.110" v="1728" actId="478"/>
          <ac:spMkLst>
            <pc:docMk/>
            <pc:sldMk cId="3262685051" sldId="272"/>
            <ac:spMk id="44" creationId="{D733EAB8-FFC3-4FA0-BAED-8DFC7DD195DF}"/>
          </ac:spMkLst>
        </pc:spChg>
        <pc:spChg chg="add del mod">
          <ac:chgData name="Fernandez Soria, Christian A" userId="12e1af29-ecbc-4b65-aaf6-bc81a5c68b5a" providerId="ADAL" clId="{1265C0DF-F62E-47E8-8B2C-6695C6399716}" dt="2024-02-09T19:47:04.053" v="1302" actId="1076"/>
          <ac:spMkLst>
            <pc:docMk/>
            <pc:sldMk cId="3262685051" sldId="272"/>
            <ac:spMk id="59" creationId="{96717742-BA4A-E576-EE22-4058D11E2D15}"/>
          </ac:spMkLst>
        </pc:spChg>
        <pc:spChg chg="mod">
          <ac:chgData name="Fernandez Soria, Christian A" userId="12e1af29-ecbc-4b65-aaf6-bc81a5c68b5a" providerId="ADAL" clId="{1265C0DF-F62E-47E8-8B2C-6695C6399716}" dt="2024-02-09T19:47:07.163" v="1303" actId="1076"/>
          <ac:spMkLst>
            <pc:docMk/>
            <pc:sldMk cId="3262685051" sldId="272"/>
            <ac:spMk id="60" creationId="{704CD980-C4CF-89A1-2EB0-BEC9AFE3E243}"/>
          </ac:spMkLst>
        </pc:spChg>
        <pc:spChg chg="mod">
          <ac:chgData name="Fernandez Soria, Christian A" userId="12e1af29-ecbc-4b65-aaf6-bc81a5c68b5a" providerId="ADAL" clId="{1265C0DF-F62E-47E8-8B2C-6695C6399716}" dt="2024-02-09T19:52:09.823" v="1342" actId="1076"/>
          <ac:spMkLst>
            <pc:docMk/>
            <pc:sldMk cId="3262685051" sldId="272"/>
            <ac:spMk id="61" creationId="{83F0E34A-8A08-BD2E-D0A0-2DE9A5C3923A}"/>
          </ac:spMkLst>
        </pc:spChg>
        <pc:picChg chg="mod">
          <ac:chgData name="Fernandez Soria, Christian A" userId="12e1af29-ecbc-4b65-aaf6-bc81a5c68b5a" providerId="ADAL" clId="{1265C0DF-F62E-47E8-8B2C-6695C6399716}" dt="2024-02-09T19:53:02.082" v="1378" actId="1076"/>
          <ac:picMkLst>
            <pc:docMk/>
            <pc:sldMk cId="3262685051" sldId="272"/>
            <ac:picMk id="2" creationId="{F5235A30-02FB-3FF6-7225-F65E17666CC3}"/>
          </ac:picMkLst>
        </pc:picChg>
        <pc:picChg chg="add mod modCrop">
          <ac:chgData name="Fernandez Soria, Christian A" userId="12e1af29-ecbc-4b65-aaf6-bc81a5c68b5a" providerId="ADAL" clId="{1265C0DF-F62E-47E8-8B2C-6695C6399716}" dt="2024-02-09T19:52:34.842" v="1360" actId="1076"/>
          <ac:picMkLst>
            <pc:docMk/>
            <pc:sldMk cId="3262685051" sldId="272"/>
            <ac:picMk id="5" creationId="{CAE447B6-9916-1EF0-7B8E-4A1ED15EA9AA}"/>
          </ac:picMkLst>
        </pc:picChg>
        <pc:picChg chg="add mod modCrop">
          <ac:chgData name="Fernandez Soria, Christian A" userId="12e1af29-ecbc-4b65-aaf6-bc81a5c68b5a" providerId="ADAL" clId="{1265C0DF-F62E-47E8-8B2C-6695C6399716}" dt="2024-02-09T19:52:23.434" v="1346" actId="1076"/>
          <ac:picMkLst>
            <pc:docMk/>
            <pc:sldMk cId="3262685051" sldId="272"/>
            <ac:picMk id="8" creationId="{8469843E-82B3-A060-8013-01B127905D0A}"/>
          </ac:picMkLst>
        </pc:picChg>
        <pc:picChg chg="mod">
          <ac:chgData name="Fernandez Soria, Christian A" userId="12e1af29-ecbc-4b65-aaf6-bc81a5c68b5a" providerId="ADAL" clId="{1265C0DF-F62E-47E8-8B2C-6695C6399716}" dt="2024-02-09T19:46:55.781" v="1299" actId="1076"/>
          <ac:picMkLst>
            <pc:docMk/>
            <pc:sldMk cId="3262685051" sldId="272"/>
            <ac:picMk id="56" creationId="{132BF060-BF73-22C5-702C-A8F8FA66CBCF}"/>
          </ac:picMkLst>
        </pc:picChg>
        <pc:picChg chg="mod">
          <ac:chgData name="Fernandez Soria, Christian A" userId="12e1af29-ecbc-4b65-aaf6-bc81a5c68b5a" providerId="ADAL" clId="{1265C0DF-F62E-47E8-8B2C-6695C6399716}" dt="2024-02-09T19:46:55.781" v="1299" actId="1076"/>
          <ac:picMkLst>
            <pc:docMk/>
            <pc:sldMk cId="3262685051" sldId="272"/>
            <ac:picMk id="57" creationId="{87986CC4-9186-A7CA-EE8A-6603BEE10ED1}"/>
          </ac:picMkLst>
        </pc:picChg>
        <pc:picChg chg="add del mod">
          <ac:chgData name="Fernandez Soria, Christian A" userId="12e1af29-ecbc-4b65-aaf6-bc81a5c68b5a" providerId="ADAL" clId="{1265C0DF-F62E-47E8-8B2C-6695C6399716}" dt="2024-02-09T19:46:55.781" v="1299" actId="1076"/>
          <ac:picMkLst>
            <pc:docMk/>
            <pc:sldMk cId="3262685051" sldId="272"/>
            <ac:picMk id="58" creationId="{86FD1AD0-6523-4FE9-74F4-8BB182A24541}"/>
          </ac:picMkLst>
        </pc:picChg>
        <pc:picChg chg="mod">
          <ac:chgData name="Fernandez Soria, Christian A" userId="12e1af29-ecbc-4b65-aaf6-bc81a5c68b5a" providerId="ADAL" clId="{1265C0DF-F62E-47E8-8B2C-6695C6399716}" dt="2024-02-09T19:47:04.053" v="1302" actId="1076"/>
          <ac:picMkLst>
            <pc:docMk/>
            <pc:sldMk cId="3262685051" sldId="272"/>
            <ac:picMk id="62" creationId="{B01B2374-12B4-CDB0-190E-EA20EDFDE06B}"/>
          </ac:picMkLst>
        </pc:picChg>
        <pc:picChg chg="del mod">
          <ac:chgData name="Fernandez Soria, Christian A" userId="12e1af29-ecbc-4b65-aaf6-bc81a5c68b5a" providerId="ADAL" clId="{1265C0DF-F62E-47E8-8B2C-6695C6399716}" dt="2024-02-09T19:51:51.961" v="1337" actId="478"/>
          <ac:picMkLst>
            <pc:docMk/>
            <pc:sldMk cId="3262685051" sldId="272"/>
            <ac:picMk id="63" creationId="{147A3DC0-7B44-4A4C-63F3-594E23E4F2AC}"/>
          </ac:picMkLst>
        </pc:picChg>
        <pc:picChg chg="del">
          <ac:chgData name="Fernandez Soria, Christian A" userId="12e1af29-ecbc-4b65-aaf6-bc81a5c68b5a" providerId="ADAL" clId="{1265C0DF-F62E-47E8-8B2C-6695C6399716}" dt="2024-02-09T19:46:33.449" v="1291" actId="478"/>
          <ac:picMkLst>
            <pc:docMk/>
            <pc:sldMk cId="3262685051" sldId="272"/>
            <ac:picMk id="64" creationId="{E503728C-9FF4-57A3-5CEF-F5C7C3F27CCF}"/>
          </ac:picMkLst>
        </pc:picChg>
      </pc:sldChg>
      <pc:sldChg chg="add del setBg">
        <pc:chgData name="Fernandez Soria, Christian A" userId="12e1af29-ecbc-4b65-aaf6-bc81a5c68b5a" providerId="ADAL" clId="{1265C0DF-F62E-47E8-8B2C-6695C6399716}" dt="2024-02-09T20:03:57.832" v="1443" actId="47"/>
        <pc:sldMkLst>
          <pc:docMk/>
          <pc:sldMk cId="101020426" sldId="273"/>
        </pc:sldMkLst>
      </pc:sldChg>
      <pc:sldChg chg="add del setBg">
        <pc:chgData name="Fernandez Soria, Christian A" userId="12e1af29-ecbc-4b65-aaf6-bc81a5c68b5a" providerId="ADAL" clId="{1265C0DF-F62E-47E8-8B2C-6695C6399716}" dt="2024-02-09T19:59:23.418" v="1441" actId="47"/>
        <pc:sldMkLst>
          <pc:docMk/>
          <pc:sldMk cId="2766186454" sldId="273"/>
        </pc:sldMkLst>
      </pc:sldChg>
      <pc:sldChg chg="addSp delSp modSp add mod">
        <pc:chgData name="Fernandez Soria, Christian A" userId="12e1af29-ecbc-4b65-aaf6-bc81a5c68b5a" providerId="ADAL" clId="{1265C0DF-F62E-47E8-8B2C-6695C6399716}" dt="2024-02-09T20:20:07.785" v="1569" actId="947"/>
        <pc:sldMkLst>
          <pc:docMk/>
          <pc:sldMk cId="2852307027" sldId="273"/>
        </pc:sldMkLst>
        <pc:spChg chg="del">
          <ac:chgData name="Fernandez Soria, Christian A" userId="12e1af29-ecbc-4b65-aaf6-bc81a5c68b5a" providerId="ADAL" clId="{1265C0DF-F62E-47E8-8B2C-6695C6399716}" dt="2024-02-09T20:05:41.648" v="1475" actId="478"/>
          <ac:spMkLst>
            <pc:docMk/>
            <pc:sldMk cId="2852307027" sldId="273"/>
            <ac:spMk id="5" creationId="{0EBCC1FF-D313-1328-6830-C5B45F1194EA}"/>
          </ac:spMkLst>
        </pc:spChg>
        <pc:spChg chg="del mod">
          <ac:chgData name="Fernandez Soria, Christian A" userId="12e1af29-ecbc-4b65-aaf6-bc81a5c68b5a" providerId="ADAL" clId="{1265C0DF-F62E-47E8-8B2C-6695C6399716}" dt="2024-02-09T20:05:35.511" v="1469" actId="478"/>
          <ac:spMkLst>
            <pc:docMk/>
            <pc:sldMk cId="2852307027" sldId="273"/>
            <ac:spMk id="8" creationId="{FFC195FF-CF14-9619-09F5-A53326F1CA23}"/>
          </ac:spMkLst>
        </pc:spChg>
        <pc:spChg chg="add mod">
          <ac:chgData name="Fernandez Soria, Christian A" userId="12e1af29-ecbc-4b65-aaf6-bc81a5c68b5a" providerId="ADAL" clId="{1265C0DF-F62E-47E8-8B2C-6695C6399716}" dt="2024-02-09T20:20:07.785" v="1569" actId="947"/>
          <ac:spMkLst>
            <pc:docMk/>
            <pc:sldMk cId="2852307027" sldId="273"/>
            <ac:spMk id="9" creationId="{8B7A2B67-B91A-F153-B5E9-62DC0F7E28C3}"/>
          </ac:spMkLst>
        </pc:spChg>
        <pc:spChg chg="add del">
          <ac:chgData name="Fernandez Soria, Christian A" userId="12e1af29-ecbc-4b65-aaf6-bc81a5c68b5a" providerId="ADAL" clId="{1265C0DF-F62E-47E8-8B2C-6695C6399716}" dt="2024-02-09T20:05:29.083" v="1463" actId="478"/>
          <ac:spMkLst>
            <pc:docMk/>
            <pc:sldMk cId="2852307027" sldId="273"/>
            <ac:spMk id="10" creationId="{34620115-9DB1-F950-DA08-651B96A589E3}"/>
          </ac:spMkLst>
        </pc:spChg>
        <pc:spChg chg="del">
          <ac:chgData name="Fernandez Soria, Christian A" userId="12e1af29-ecbc-4b65-aaf6-bc81a5c68b5a" providerId="ADAL" clId="{1265C0DF-F62E-47E8-8B2C-6695C6399716}" dt="2024-02-09T20:05:01.473" v="1446" actId="478"/>
          <ac:spMkLst>
            <pc:docMk/>
            <pc:sldMk cId="2852307027" sldId="273"/>
            <ac:spMk id="11" creationId="{46AA87D7-D5FD-8DB2-657A-DE171D972CC2}"/>
          </ac:spMkLst>
        </pc:spChg>
        <pc:spChg chg="del">
          <ac:chgData name="Fernandez Soria, Christian A" userId="12e1af29-ecbc-4b65-aaf6-bc81a5c68b5a" providerId="ADAL" clId="{1265C0DF-F62E-47E8-8B2C-6695C6399716}" dt="2024-02-09T20:05:40.203" v="1473" actId="478"/>
          <ac:spMkLst>
            <pc:docMk/>
            <pc:sldMk cId="2852307027" sldId="273"/>
            <ac:spMk id="23" creationId="{1195C55C-FA2C-2941-7C2A-C1C3D4AE1AFD}"/>
          </ac:spMkLst>
        </pc:spChg>
        <pc:spChg chg="del">
          <ac:chgData name="Fernandez Soria, Christian A" userId="12e1af29-ecbc-4b65-aaf6-bc81a5c68b5a" providerId="ADAL" clId="{1265C0DF-F62E-47E8-8B2C-6695C6399716}" dt="2024-02-09T20:05:46.675" v="1478" actId="478"/>
          <ac:spMkLst>
            <pc:docMk/>
            <pc:sldMk cId="2852307027" sldId="273"/>
            <ac:spMk id="43" creationId="{E650E97E-8A9B-FBC5-2F91-AFD1BF3BD5B5}"/>
          </ac:spMkLst>
        </pc:spChg>
        <pc:spChg chg="del">
          <ac:chgData name="Fernandez Soria, Christian A" userId="12e1af29-ecbc-4b65-aaf6-bc81a5c68b5a" providerId="ADAL" clId="{1265C0DF-F62E-47E8-8B2C-6695C6399716}" dt="2024-02-09T20:06:47.140" v="1498" actId="478"/>
          <ac:spMkLst>
            <pc:docMk/>
            <pc:sldMk cId="2852307027" sldId="273"/>
            <ac:spMk id="44" creationId="{C005BF79-C52A-50C8-3E82-7DCF86D0DCAF}"/>
          </ac:spMkLst>
        </pc:spChg>
        <pc:spChg chg="del">
          <ac:chgData name="Fernandez Soria, Christian A" userId="12e1af29-ecbc-4b65-aaf6-bc81a5c68b5a" providerId="ADAL" clId="{1265C0DF-F62E-47E8-8B2C-6695C6399716}" dt="2024-02-09T20:05:45.538" v="1477" actId="478"/>
          <ac:spMkLst>
            <pc:docMk/>
            <pc:sldMk cId="2852307027" sldId="273"/>
            <ac:spMk id="45" creationId="{862AF515-6EB1-C5A7-526E-6DD1987E79D5}"/>
          </ac:spMkLst>
        </pc:spChg>
        <pc:spChg chg="del">
          <ac:chgData name="Fernandez Soria, Christian A" userId="12e1af29-ecbc-4b65-aaf6-bc81a5c68b5a" providerId="ADAL" clId="{1265C0DF-F62E-47E8-8B2C-6695C6399716}" dt="2024-02-09T20:05:34.279" v="1468" actId="478"/>
          <ac:spMkLst>
            <pc:docMk/>
            <pc:sldMk cId="2852307027" sldId="273"/>
            <ac:spMk id="52" creationId="{5823C9F1-CFD9-2489-4D9E-1B098E79C44B}"/>
          </ac:spMkLst>
        </pc:spChg>
        <pc:spChg chg="add del">
          <ac:chgData name="Fernandez Soria, Christian A" userId="12e1af29-ecbc-4b65-aaf6-bc81a5c68b5a" providerId="ADAL" clId="{1265C0DF-F62E-47E8-8B2C-6695C6399716}" dt="2024-02-09T20:05:28.719" v="1462" actId="478"/>
          <ac:spMkLst>
            <pc:docMk/>
            <pc:sldMk cId="2852307027" sldId="273"/>
            <ac:spMk id="62" creationId="{8AF5DA49-D013-9A03-FCC5-D49AD53E41FA}"/>
          </ac:spMkLst>
        </pc:spChg>
        <pc:grpChg chg="del">
          <ac:chgData name="Fernandez Soria, Christian A" userId="12e1af29-ecbc-4b65-aaf6-bc81a5c68b5a" providerId="ADAL" clId="{1265C0DF-F62E-47E8-8B2C-6695C6399716}" dt="2024-02-09T20:05:30.773" v="1465" actId="478"/>
          <ac:grpSpMkLst>
            <pc:docMk/>
            <pc:sldMk cId="2852307027" sldId="273"/>
            <ac:grpSpMk id="53" creationId="{0163C532-2BEF-791E-846F-CFF998D027A6}"/>
          </ac:grpSpMkLst>
        </pc:grpChg>
        <pc:picChg chg="add del mod">
          <ac:chgData name="Fernandez Soria, Christian A" userId="12e1af29-ecbc-4b65-aaf6-bc81a5c68b5a" providerId="ADAL" clId="{1265C0DF-F62E-47E8-8B2C-6695C6399716}" dt="2024-02-09T20:06:49.435" v="1499" actId="14100"/>
          <ac:picMkLst>
            <pc:docMk/>
            <pc:sldMk cId="2852307027" sldId="273"/>
            <ac:picMk id="2" creationId="{D757E3AD-BBFC-518F-5522-C37B06453E35}"/>
          </ac:picMkLst>
        </pc:picChg>
        <pc:picChg chg="add del mod">
          <ac:chgData name="Fernandez Soria, Christian A" userId="12e1af29-ecbc-4b65-aaf6-bc81a5c68b5a" providerId="ADAL" clId="{1265C0DF-F62E-47E8-8B2C-6695C6399716}" dt="2024-02-09T20:09:59.703" v="1509" actId="478"/>
          <ac:picMkLst>
            <pc:docMk/>
            <pc:sldMk cId="2852307027" sldId="273"/>
            <ac:picMk id="3" creationId="{9138EA5F-4855-A81E-8E1A-2FE491C2774C}"/>
          </ac:picMkLst>
        </pc:picChg>
        <pc:picChg chg="del">
          <ac:chgData name="Fernandez Soria, Christian A" userId="12e1af29-ecbc-4b65-aaf6-bc81a5c68b5a" providerId="ADAL" clId="{1265C0DF-F62E-47E8-8B2C-6695C6399716}" dt="2024-02-09T20:05:36.248" v="1470" actId="478"/>
          <ac:picMkLst>
            <pc:docMk/>
            <pc:sldMk cId="2852307027" sldId="273"/>
            <ac:picMk id="6" creationId="{65328137-9058-74C7-D691-F5E881A725DA}"/>
          </ac:picMkLst>
        </pc:picChg>
        <pc:picChg chg="add del">
          <ac:chgData name="Fernandez Soria, Christian A" userId="12e1af29-ecbc-4b65-aaf6-bc81a5c68b5a" providerId="ADAL" clId="{1265C0DF-F62E-47E8-8B2C-6695C6399716}" dt="2024-02-09T20:05:30.165" v="1464" actId="478"/>
          <ac:picMkLst>
            <pc:docMk/>
            <pc:sldMk cId="2852307027" sldId="273"/>
            <ac:picMk id="7" creationId="{25492341-23C8-2C2C-030C-18E6AD80B6CF}"/>
          </ac:picMkLst>
        </pc:picChg>
        <pc:picChg chg="del">
          <ac:chgData name="Fernandez Soria, Christian A" userId="12e1af29-ecbc-4b65-aaf6-bc81a5c68b5a" providerId="ADAL" clId="{1265C0DF-F62E-47E8-8B2C-6695C6399716}" dt="2024-02-09T20:05:45.538" v="1477" actId="478"/>
          <ac:picMkLst>
            <pc:docMk/>
            <pc:sldMk cId="2852307027" sldId="273"/>
            <ac:picMk id="18" creationId="{0476DB23-CAD8-085B-AFC8-C041B5A0338B}"/>
          </ac:picMkLst>
        </pc:picChg>
        <pc:picChg chg="del">
          <ac:chgData name="Fernandez Soria, Christian A" userId="12e1af29-ecbc-4b65-aaf6-bc81a5c68b5a" providerId="ADAL" clId="{1265C0DF-F62E-47E8-8B2C-6695C6399716}" dt="2024-02-09T20:05:39.023" v="1472" actId="478"/>
          <ac:picMkLst>
            <pc:docMk/>
            <pc:sldMk cId="2852307027" sldId="273"/>
            <ac:picMk id="28" creationId="{583BE3CE-F041-F4DE-BA1E-A1D1F336DBCB}"/>
          </ac:picMkLst>
        </pc:picChg>
        <pc:picChg chg="del">
          <ac:chgData name="Fernandez Soria, Christian A" userId="12e1af29-ecbc-4b65-aaf6-bc81a5c68b5a" providerId="ADAL" clId="{1265C0DF-F62E-47E8-8B2C-6695C6399716}" dt="2024-02-09T20:05:40.619" v="1474" actId="478"/>
          <ac:picMkLst>
            <pc:docMk/>
            <pc:sldMk cId="2852307027" sldId="273"/>
            <ac:picMk id="30" creationId="{962F00C2-720C-FC0F-C20C-64B870041881}"/>
          </ac:picMkLst>
        </pc:picChg>
        <pc:picChg chg="del">
          <ac:chgData name="Fernandez Soria, Christian A" userId="12e1af29-ecbc-4b65-aaf6-bc81a5c68b5a" providerId="ADAL" clId="{1265C0DF-F62E-47E8-8B2C-6695C6399716}" dt="2024-02-09T20:06:45.639" v="1497" actId="478"/>
          <ac:picMkLst>
            <pc:docMk/>
            <pc:sldMk cId="2852307027" sldId="273"/>
            <ac:picMk id="41" creationId="{9CCF567B-C466-85B1-D826-33A4BD971B28}"/>
          </ac:picMkLst>
        </pc:picChg>
        <pc:picChg chg="del mod">
          <ac:chgData name="Fernandez Soria, Christian A" userId="12e1af29-ecbc-4b65-aaf6-bc81a5c68b5a" providerId="ADAL" clId="{1265C0DF-F62E-47E8-8B2C-6695C6399716}" dt="2024-02-09T20:05:43.609" v="1476" actId="478"/>
          <ac:picMkLst>
            <pc:docMk/>
            <pc:sldMk cId="2852307027" sldId="273"/>
            <ac:picMk id="48" creationId="{89BC7A3D-B885-6821-2297-81BB1E9F7023}"/>
          </ac:picMkLst>
        </pc:picChg>
        <pc:picChg chg="del">
          <ac:chgData name="Fernandez Soria, Christian A" userId="12e1af29-ecbc-4b65-aaf6-bc81a5c68b5a" providerId="ADAL" clId="{1265C0DF-F62E-47E8-8B2C-6695C6399716}" dt="2024-02-09T20:05:38.483" v="1471" actId="478"/>
          <ac:picMkLst>
            <pc:docMk/>
            <pc:sldMk cId="2852307027" sldId="273"/>
            <ac:picMk id="50" creationId="{D3781D4B-FD57-EF4B-C4AB-57AC4B50991D}"/>
          </ac:picMkLst>
        </pc:picChg>
        <pc:picChg chg="del">
          <ac:chgData name="Fernandez Soria, Christian A" userId="12e1af29-ecbc-4b65-aaf6-bc81a5c68b5a" providerId="ADAL" clId="{1265C0DF-F62E-47E8-8B2C-6695C6399716}" dt="2024-02-09T20:05:31.334" v="1466" actId="478"/>
          <ac:picMkLst>
            <pc:docMk/>
            <pc:sldMk cId="2852307027" sldId="273"/>
            <ac:picMk id="51" creationId="{43228C25-2750-B82B-FDDC-B642385EE089}"/>
          </ac:picMkLst>
        </pc:picChg>
        <pc:picChg chg="del">
          <ac:chgData name="Fernandez Soria, Christian A" userId="12e1af29-ecbc-4b65-aaf6-bc81a5c68b5a" providerId="ADAL" clId="{1265C0DF-F62E-47E8-8B2C-6695C6399716}" dt="2024-02-09T20:05:21.434" v="1455" actId="478"/>
          <ac:picMkLst>
            <pc:docMk/>
            <pc:sldMk cId="2852307027" sldId="273"/>
            <ac:picMk id="63" creationId="{7BFF5C02-1DD1-ABE8-AF23-36D5374327D2}"/>
          </ac:picMkLst>
        </pc:picChg>
        <pc:picChg chg="del">
          <ac:chgData name="Fernandez Soria, Christian A" userId="12e1af29-ecbc-4b65-aaf6-bc81a5c68b5a" providerId="ADAL" clId="{1265C0DF-F62E-47E8-8B2C-6695C6399716}" dt="2024-02-09T20:04:58.917" v="1445" actId="478"/>
          <ac:picMkLst>
            <pc:docMk/>
            <pc:sldMk cId="2852307027" sldId="273"/>
            <ac:picMk id="1026" creationId="{82B6BEA6-0301-8F37-3331-C3AC4132C99D}"/>
          </ac:picMkLst>
        </pc:picChg>
        <pc:picChg chg="add mod">
          <ac:chgData name="Fernandez Soria, Christian A" userId="12e1af29-ecbc-4b65-aaf6-bc81a5c68b5a" providerId="ADAL" clId="{1265C0DF-F62E-47E8-8B2C-6695C6399716}" dt="2024-02-09T20:11:28.808" v="1532" actId="1076"/>
          <ac:picMkLst>
            <pc:docMk/>
            <pc:sldMk cId="2852307027" sldId="273"/>
            <ac:picMk id="2050" creationId="{9B98A657-A00D-37A8-50A8-8EC943E6AD97}"/>
          </ac:picMkLst>
        </pc:picChg>
        <pc:picChg chg="add mod">
          <ac:chgData name="Fernandez Soria, Christian A" userId="12e1af29-ecbc-4b65-aaf6-bc81a5c68b5a" providerId="ADAL" clId="{1265C0DF-F62E-47E8-8B2C-6695C6399716}" dt="2024-02-09T20:11:39.444" v="1534" actId="14100"/>
          <ac:picMkLst>
            <pc:docMk/>
            <pc:sldMk cId="2852307027" sldId="273"/>
            <ac:picMk id="2052" creationId="{427AD777-DE80-4D60-857B-E3FA3468E45D}"/>
          </ac:picMkLst>
        </pc:picChg>
        <pc:cxnChg chg="del">
          <ac:chgData name="Fernandez Soria, Christian A" userId="12e1af29-ecbc-4b65-aaf6-bc81a5c68b5a" providerId="ADAL" clId="{1265C0DF-F62E-47E8-8B2C-6695C6399716}" dt="2024-02-09T20:05:45.538" v="1477" actId="478"/>
          <ac:cxnSpMkLst>
            <pc:docMk/>
            <pc:sldMk cId="2852307027" sldId="273"/>
            <ac:cxnSpMk id="37" creationId="{1F948D17-75BB-FF5C-C25E-0F0EFA290C0E}"/>
          </ac:cxnSpMkLst>
        </pc:cxnChg>
        <pc:cxnChg chg="del">
          <ac:chgData name="Fernandez Soria, Christian A" userId="12e1af29-ecbc-4b65-aaf6-bc81a5c68b5a" providerId="ADAL" clId="{1265C0DF-F62E-47E8-8B2C-6695C6399716}" dt="2024-02-09T20:05:45.538" v="1477" actId="478"/>
          <ac:cxnSpMkLst>
            <pc:docMk/>
            <pc:sldMk cId="2852307027" sldId="273"/>
            <ac:cxnSpMk id="38" creationId="{F4400DC7-D73E-2839-16C8-52749EB5CB8F}"/>
          </ac:cxnSpMkLst>
        </pc:cxnChg>
      </pc:sldChg>
      <pc:sldChg chg="add del setBg">
        <pc:chgData name="Fernandez Soria, Christian A" userId="12e1af29-ecbc-4b65-aaf6-bc81a5c68b5a" providerId="ADAL" clId="{1265C0DF-F62E-47E8-8B2C-6695C6399716}" dt="2024-02-09T19:40:51.225" v="1288"/>
        <pc:sldMkLst>
          <pc:docMk/>
          <pc:sldMk cId="3545390792" sldId="273"/>
        </pc:sldMkLst>
      </pc:sldChg>
      <pc:sldChg chg="add del setBg">
        <pc:chgData name="Fernandez Soria, Christian A" userId="12e1af29-ecbc-4b65-aaf6-bc81a5c68b5a" providerId="ADAL" clId="{1265C0DF-F62E-47E8-8B2C-6695C6399716}" dt="2024-02-09T20:07:05.308" v="1501" actId="47"/>
        <pc:sldMkLst>
          <pc:docMk/>
          <pc:sldMk cId="745545739" sldId="274"/>
        </pc:sldMkLst>
      </pc:sldChg>
      <pc:sldChg chg="addSp delSp modSp add mod">
        <pc:chgData name="Fernandez Soria, Christian A" userId="12e1af29-ecbc-4b65-aaf6-bc81a5c68b5a" providerId="ADAL" clId="{1265C0DF-F62E-47E8-8B2C-6695C6399716}" dt="2024-02-09T20:35:45.020" v="1734" actId="20577"/>
        <pc:sldMkLst>
          <pc:docMk/>
          <pc:sldMk cId="4149226490" sldId="274"/>
        </pc:sldMkLst>
        <pc:spChg chg="add del">
          <ac:chgData name="Fernandez Soria, Christian A" userId="12e1af29-ecbc-4b65-aaf6-bc81a5c68b5a" providerId="ADAL" clId="{1265C0DF-F62E-47E8-8B2C-6695C6399716}" dt="2024-02-09T20:30:35.362" v="1647" actId="478"/>
          <ac:spMkLst>
            <pc:docMk/>
            <pc:sldMk cId="4149226490" sldId="274"/>
            <ac:spMk id="3" creationId="{102798F2-7CFC-36D0-F5E6-E6B8A3C16CFA}"/>
          </ac:spMkLst>
        </pc:spChg>
        <pc:spChg chg="del">
          <ac:chgData name="Fernandez Soria, Christian A" userId="12e1af29-ecbc-4b65-aaf6-bc81a5c68b5a" providerId="ADAL" clId="{1265C0DF-F62E-47E8-8B2C-6695C6399716}" dt="2024-02-09T20:32:02.288" v="1673" actId="478"/>
          <ac:spMkLst>
            <pc:docMk/>
            <pc:sldMk cId="4149226490" sldId="274"/>
            <ac:spMk id="4" creationId="{5C691C67-5D6C-2800-C460-DE2F539A8601}"/>
          </ac:spMkLst>
        </pc:spChg>
        <pc:spChg chg="add mod">
          <ac:chgData name="Fernandez Soria, Christian A" userId="12e1af29-ecbc-4b65-aaf6-bc81a5c68b5a" providerId="ADAL" clId="{1265C0DF-F62E-47E8-8B2C-6695C6399716}" dt="2024-02-09T20:32:02.513" v="1674"/>
          <ac:spMkLst>
            <pc:docMk/>
            <pc:sldMk cId="4149226490" sldId="274"/>
            <ac:spMk id="8" creationId="{5308FE47-E905-9195-8310-12A041BA1899}"/>
          </ac:spMkLst>
        </pc:spChg>
        <pc:spChg chg="add mod">
          <ac:chgData name="Fernandez Soria, Christian A" userId="12e1af29-ecbc-4b65-aaf6-bc81a5c68b5a" providerId="ADAL" clId="{1265C0DF-F62E-47E8-8B2C-6695C6399716}" dt="2024-02-09T20:32:45.944" v="1701" actId="1076"/>
          <ac:spMkLst>
            <pc:docMk/>
            <pc:sldMk cId="4149226490" sldId="274"/>
            <ac:spMk id="9" creationId="{B5E11BBE-7A51-455C-3A14-4490F54D1B84}"/>
          </ac:spMkLst>
        </pc:spChg>
        <pc:spChg chg="mod">
          <ac:chgData name="Fernandez Soria, Christian A" userId="12e1af29-ecbc-4b65-aaf6-bc81a5c68b5a" providerId="ADAL" clId="{1265C0DF-F62E-47E8-8B2C-6695C6399716}" dt="2024-02-09T20:35:45.020" v="1734" actId="20577"/>
          <ac:spMkLst>
            <pc:docMk/>
            <pc:sldMk cId="4149226490" sldId="274"/>
            <ac:spMk id="44" creationId="{17A4D70E-4FB3-13CB-1E77-5B80B887827C}"/>
          </ac:spMkLst>
        </pc:spChg>
        <pc:spChg chg="del">
          <ac:chgData name="Fernandez Soria, Christian A" userId="12e1af29-ecbc-4b65-aaf6-bc81a5c68b5a" providerId="ADAL" clId="{1265C0DF-F62E-47E8-8B2C-6695C6399716}" dt="2024-02-09T20:07:12.943" v="1503" actId="478"/>
          <ac:spMkLst>
            <pc:docMk/>
            <pc:sldMk cId="4149226490" sldId="274"/>
            <ac:spMk id="55" creationId="{8B092FAC-453D-EDED-0868-9D221FDAAD0F}"/>
          </ac:spMkLst>
        </pc:spChg>
        <pc:grpChg chg="del">
          <ac:chgData name="Fernandez Soria, Christian A" userId="12e1af29-ecbc-4b65-aaf6-bc81a5c68b5a" providerId="ADAL" clId="{1265C0DF-F62E-47E8-8B2C-6695C6399716}" dt="2024-02-09T20:07:14.675" v="1504" actId="478"/>
          <ac:grpSpMkLst>
            <pc:docMk/>
            <pc:sldMk cId="4149226490" sldId="274"/>
            <ac:grpSpMk id="48" creationId="{F82AD807-7626-B653-E50B-E32C35E79FE4}"/>
          </ac:grpSpMkLst>
        </pc:grpChg>
        <pc:picChg chg="add mod">
          <ac:chgData name="Fernandez Soria, Christian A" userId="12e1af29-ecbc-4b65-aaf6-bc81a5c68b5a" providerId="ADAL" clId="{1265C0DF-F62E-47E8-8B2C-6695C6399716}" dt="2024-02-09T20:30:44.220" v="1650" actId="1076"/>
          <ac:picMkLst>
            <pc:docMk/>
            <pc:sldMk cId="4149226490" sldId="274"/>
            <ac:picMk id="5" creationId="{5C1E647C-DEEB-7740-0A4D-028719226B56}"/>
          </ac:picMkLst>
        </pc:picChg>
        <pc:picChg chg="add mod">
          <ac:chgData name="Fernandez Soria, Christian A" userId="12e1af29-ecbc-4b65-aaf6-bc81a5c68b5a" providerId="ADAL" clId="{1265C0DF-F62E-47E8-8B2C-6695C6399716}" dt="2024-02-09T20:34:26.629" v="1706" actId="1076"/>
          <ac:picMkLst>
            <pc:docMk/>
            <pc:sldMk cId="4149226490" sldId="274"/>
            <ac:picMk id="7" creationId="{8464B9AD-A0C4-E6D0-E607-0D9B75DA7A6C}"/>
          </ac:picMkLst>
        </pc:picChg>
        <pc:picChg chg="add mod">
          <ac:chgData name="Fernandez Soria, Christian A" userId="12e1af29-ecbc-4b65-aaf6-bc81a5c68b5a" providerId="ADAL" clId="{1265C0DF-F62E-47E8-8B2C-6695C6399716}" dt="2024-02-09T20:34:16.904" v="1705" actId="1076"/>
          <ac:picMkLst>
            <pc:docMk/>
            <pc:sldMk cId="4149226490" sldId="274"/>
            <ac:picMk id="10" creationId="{C7AE7AAA-259E-A809-0183-B49B6604C478}"/>
          </ac:picMkLst>
        </pc:picChg>
        <pc:picChg chg="del">
          <ac:chgData name="Fernandez Soria, Christian A" userId="12e1af29-ecbc-4b65-aaf6-bc81a5c68b5a" providerId="ADAL" clId="{1265C0DF-F62E-47E8-8B2C-6695C6399716}" dt="2024-02-09T20:07:12.943" v="1503" actId="478"/>
          <ac:picMkLst>
            <pc:docMk/>
            <pc:sldMk cId="4149226490" sldId="274"/>
            <ac:picMk id="67" creationId="{AF29032F-AD6D-EED4-3E24-F5D527E2FEEE}"/>
          </ac:picMkLst>
        </pc:picChg>
        <pc:picChg chg="del">
          <ac:chgData name="Fernandez Soria, Christian A" userId="12e1af29-ecbc-4b65-aaf6-bc81a5c68b5a" providerId="ADAL" clId="{1265C0DF-F62E-47E8-8B2C-6695C6399716}" dt="2024-02-09T20:07:12.943" v="1503" actId="478"/>
          <ac:picMkLst>
            <pc:docMk/>
            <pc:sldMk cId="4149226490" sldId="274"/>
            <ac:picMk id="69" creationId="{263512DE-469F-146F-540C-F42A635F6476}"/>
          </ac:picMkLst>
        </pc:picChg>
        <pc:picChg chg="del mod">
          <ac:chgData name="Fernandez Soria, Christian A" userId="12e1af29-ecbc-4b65-aaf6-bc81a5c68b5a" providerId="ADAL" clId="{1265C0DF-F62E-47E8-8B2C-6695C6399716}" dt="2024-02-09T20:07:18.064" v="1506" actId="478"/>
          <ac:picMkLst>
            <pc:docMk/>
            <pc:sldMk cId="4149226490" sldId="274"/>
            <ac:picMk id="72" creationId="{6A51E53D-27DE-873A-91E3-BC72A838474C}"/>
          </ac:picMkLst>
        </pc:picChg>
        <pc:picChg chg="del">
          <ac:chgData name="Fernandez Soria, Christian A" userId="12e1af29-ecbc-4b65-aaf6-bc81a5c68b5a" providerId="ADAL" clId="{1265C0DF-F62E-47E8-8B2C-6695C6399716}" dt="2024-02-09T20:07:18.499" v="1507" actId="478"/>
          <ac:picMkLst>
            <pc:docMk/>
            <pc:sldMk cId="4149226490" sldId="274"/>
            <ac:picMk id="73" creationId="{43683084-6CD3-5E17-242F-A492A11B46F8}"/>
          </ac:picMkLst>
        </pc:picChg>
        <pc:cxnChg chg="add mod">
          <ac:chgData name="Fernandez Soria, Christian A" userId="12e1af29-ecbc-4b65-aaf6-bc81a5c68b5a" providerId="ADAL" clId="{1265C0DF-F62E-47E8-8B2C-6695C6399716}" dt="2024-02-09T20:34:29.880" v="1708" actId="1076"/>
          <ac:cxnSpMkLst>
            <pc:docMk/>
            <pc:sldMk cId="4149226490" sldId="274"/>
            <ac:cxnSpMk id="11" creationId="{2352DE5F-53EF-16A2-C2C5-6C0757885C2A}"/>
          </ac:cxnSpMkLst>
        </pc:cxnChg>
      </pc:sldChg>
      <pc:sldChg chg="addSp delSp modSp add mod">
        <pc:chgData name="Fernandez Soria, Christian A" userId="12e1af29-ecbc-4b65-aaf6-bc81a5c68b5a" providerId="ADAL" clId="{1265C0DF-F62E-47E8-8B2C-6695C6399716}" dt="2024-02-09T20:30:39.146" v="1648" actId="478"/>
        <pc:sldMkLst>
          <pc:docMk/>
          <pc:sldMk cId="975348101" sldId="275"/>
        </pc:sldMkLst>
        <pc:spChg chg="del mod">
          <ac:chgData name="Fernandez Soria, Christian A" userId="12e1af29-ecbc-4b65-aaf6-bc81a5c68b5a" providerId="ADAL" clId="{1265C0DF-F62E-47E8-8B2C-6695C6399716}" dt="2024-02-09T20:21:51.696" v="1581" actId="478"/>
          <ac:spMkLst>
            <pc:docMk/>
            <pc:sldMk cId="975348101" sldId="275"/>
            <ac:spMk id="3" creationId="{FB2494C0-6399-AE77-4F04-401AD13DC960}"/>
          </ac:spMkLst>
        </pc:spChg>
        <pc:spChg chg="mod">
          <ac:chgData name="Fernandez Soria, Christian A" userId="12e1af29-ecbc-4b65-aaf6-bc81a5c68b5a" providerId="ADAL" clId="{1265C0DF-F62E-47E8-8B2C-6695C6399716}" dt="2024-02-09T20:21:48.437" v="1579" actId="14100"/>
          <ac:spMkLst>
            <pc:docMk/>
            <pc:sldMk cId="975348101" sldId="275"/>
            <ac:spMk id="6" creationId="{AFCFBE1D-EB74-0D40-D7A6-2C6EF05273B0}"/>
          </ac:spMkLst>
        </pc:spChg>
        <pc:spChg chg="mod">
          <ac:chgData name="Fernandez Soria, Christian A" userId="12e1af29-ecbc-4b65-aaf6-bc81a5c68b5a" providerId="ADAL" clId="{1265C0DF-F62E-47E8-8B2C-6695C6399716}" dt="2024-02-09T20:21:48.437" v="1579" actId="14100"/>
          <ac:spMkLst>
            <pc:docMk/>
            <pc:sldMk cId="975348101" sldId="275"/>
            <ac:spMk id="7" creationId="{EC89CFBD-93D7-84AF-80FE-B117F1753A71}"/>
          </ac:spMkLst>
        </pc:spChg>
        <pc:spChg chg="add mod">
          <ac:chgData name="Fernandez Soria, Christian A" userId="12e1af29-ecbc-4b65-aaf6-bc81a5c68b5a" providerId="ADAL" clId="{1265C0DF-F62E-47E8-8B2C-6695C6399716}" dt="2024-02-09T20:30:10.425" v="1641" actId="14100"/>
          <ac:spMkLst>
            <pc:docMk/>
            <pc:sldMk cId="975348101" sldId="275"/>
            <ac:spMk id="12" creationId="{F29E5714-D52C-A8E8-7E3B-0A94DF254D2B}"/>
          </ac:spMkLst>
        </pc:spChg>
        <pc:spChg chg="add del">
          <ac:chgData name="Fernandez Soria, Christian A" userId="12e1af29-ecbc-4b65-aaf6-bc81a5c68b5a" providerId="ADAL" clId="{1265C0DF-F62E-47E8-8B2C-6695C6399716}" dt="2024-02-09T20:30:39.146" v="1648" actId="478"/>
          <ac:spMkLst>
            <pc:docMk/>
            <pc:sldMk cId="975348101" sldId="275"/>
            <ac:spMk id="14" creationId="{5E09A10F-0987-CB20-E025-01C0011FCF4A}"/>
          </ac:spMkLst>
        </pc:spChg>
        <pc:spChg chg="mod">
          <ac:chgData name="Fernandez Soria, Christian A" userId="12e1af29-ecbc-4b65-aaf6-bc81a5c68b5a" providerId="ADAL" clId="{1265C0DF-F62E-47E8-8B2C-6695C6399716}" dt="2024-02-09T20:21:41.302" v="1575" actId="20577"/>
          <ac:spMkLst>
            <pc:docMk/>
            <pc:sldMk cId="975348101" sldId="275"/>
            <ac:spMk id="44" creationId="{A8E4ECD8-DE89-C47F-8DE1-511E0883BDD2}"/>
          </ac:spMkLst>
        </pc:spChg>
        <pc:spChg chg="del">
          <ac:chgData name="Fernandez Soria, Christian A" userId="12e1af29-ecbc-4b65-aaf6-bc81a5c68b5a" providerId="ADAL" clId="{1265C0DF-F62E-47E8-8B2C-6695C6399716}" dt="2024-02-09T20:21:45.193" v="1578" actId="478"/>
          <ac:spMkLst>
            <pc:docMk/>
            <pc:sldMk cId="975348101" sldId="275"/>
            <ac:spMk id="49" creationId="{2FF21046-5914-3BAB-F1F6-B47B85D705B5}"/>
          </ac:spMkLst>
        </pc:spChg>
        <pc:grpChg chg="add del mod">
          <ac:chgData name="Fernandez Soria, Christian A" userId="12e1af29-ecbc-4b65-aaf6-bc81a5c68b5a" providerId="ADAL" clId="{1265C0DF-F62E-47E8-8B2C-6695C6399716}" dt="2024-02-09T20:22:02.837" v="1586" actId="478"/>
          <ac:grpSpMkLst>
            <pc:docMk/>
            <pc:sldMk cId="975348101" sldId="275"/>
            <ac:grpSpMk id="9" creationId="{ABCA4C57-8A44-BF8E-D8CF-5B7A6138B602}"/>
          </ac:grpSpMkLst>
        </pc:grpChg>
        <pc:picChg chg="add mod">
          <ac:chgData name="Fernandez Soria, Christian A" userId="12e1af29-ecbc-4b65-aaf6-bc81a5c68b5a" providerId="ADAL" clId="{1265C0DF-F62E-47E8-8B2C-6695C6399716}" dt="2024-02-09T20:22:10.973" v="1589" actId="1076"/>
          <ac:picMkLst>
            <pc:docMk/>
            <pc:sldMk cId="975348101" sldId="275"/>
            <ac:picMk id="4" creationId="{E919A530-A974-B1DA-5403-FB6642E6BED2}"/>
          </ac:picMkLst>
        </pc:picChg>
        <pc:picChg chg="add mod">
          <ac:chgData name="Fernandez Soria, Christian A" userId="12e1af29-ecbc-4b65-aaf6-bc81a5c68b5a" providerId="ADAL" clId="{1265C0DF-F62E-47E8-8B2C-6695C6399716}" dt="2024-02-09T20:30:19.106" v="1644" actId="1076"/>
          <ac:picMkLst>
            <pc:docMk/>
            <pc:sldMk cId="975348101" sldId="275"/>
            <ac:picMk id="8" creationId="{6DD56597-1D22-18C0-FD30-BF3C6E43BCD3}"/>
          </ac:picMkLst>
        </pc:picChg>
        <pc:picChg chg="add mod">
          <ac:chgData name="Fernandez Soria, Christian A" userId="12e1af29-ecbc-4b65-aaf6-bc81a5c68b5a" providerId="ADAL" clId="{1265C0DF-F62E-47E8-8B2C-6695C6399716}" dt="2024-02-09T20:30:14.333" v="1643" actId="1076"/>
          <ac:picMkLst>
            <pc:docMk/>
            <pc:sldMk cId="975348101" sldId="275"/>
            <ac:picMk id="11" creationId="{896AC2A6-A3C6-8A80-0A37-9DF5B680DF28}"/>
          </ac:picMkLst>
        </pc:picChg>
        <pc:picChg chg="del">
          <ac:chgData name="Fernandez Soria, Christian A" userId="12e1af29-ecbc-4b65-aaf6-bc81a5c68b5a" providerId="ADAL" clId="{1265C0DF-F62E-47E8-8B2C-6695C6399716}" dt="2024-02-09T20:22:12.107" v="1590" actId="478"/>
          <ac:picMkLst>
            <pc:docMk/>
            <pc:sldMk cId="975348101" sldId="275"/>
            <ac:picMk id="40" creationId="{802CD968-3F4B-F46E-287E-A0472F410486}"/>
          </ac:picMkLst>
        </pc:picChg>
        <pc:picChg chg="del">
          <ac:chgData name="Fernandez Soria, Christian A" userId="12e1af29-ecbc-4b65-aaf6-bc81a5c68b5a" providerId="ADAL" clId="{1265C0DF-F62E-47E8-8B2C-6695C6399716}" dt="2024-02-09T20:22:12.735" v="1591" actId="478"/>
          <ac:picMkLst>
            <pc:docMk/>
            <pc:sldMk cId="975348101" sldId="275"/>
            <ac:picMk id="43" creationId="{44D29F39-4AD6-3D91-D3CA-D96CA4EDB22B}"/>
          </ac:picMkLst>
        </pc:picChg>
        <pc:picChg chg="del">
          <ac:chgData name="Fernandez Soria, Christian A" userId="12e1af29-ecbc-4b65-aaf6-bc81a5c68b5a" providerId="ADAL" clId="{1265C0DF-F62E-47E8-8B2C-6695C6399716}" dt="2024-02-09T20:21:44.192" v="1576" actId="478"/>
          <ac:picMkLst>
            <pc:docMk/>
            <pc:sldMk cId="975348101" sldId="275"/>
            <ac:picMk id="65" creationId="{EF4201A3-C0EA-D336-D7A6-977A33480B3D}"/>
          </ac:picMkLst>
        </pc:picChg>
        <pc:picChg chg="del">
          <ac:chgData name="Fernandez Soria, Christian A" userId="12e1af29-ecbc-4b65-aaf6-bc81a5c68b5a" providerId="ADAL" clId="{1265C0DF-F62E-47E8-8B2C-6695C6399716}" dt="2024-02-09T20:21:44.588" v="1577" actId="478"/>
          <ac:picMkLst>
            <pc:docMk/>
            <pc:sldMk cId="975348101" sldId="275"/>
            <ac:picMk id="66" creationId="{D09A90FF-D288-1BB0-79BE-F44A1AED0CC1}"/>
          </ac:picMkLst>
        </pc:picChg>
        <pc:picChg chg="mod">
          <ac:chgData name="Fernandez Soria, Christian A" userId="12e1af29-ecbc-4b65-aaf6-bc81a5c68b5a" providerId="ADAL" clId="{1265C0DF-F62E-47E8-8B2C-6695C6399716}" dt="2024-02-09T20:21:48.437" v="1579" actId="14100"/>
          <ac:picMkLst>
            <pc:docMk/>
            <pc:sldMk cId="975348101" sldId="275"/>
            <ac:picMk id="70" creationId="{AF584CFD-19BF-B4CF-1146-FFFA3DD74138}"/>
          </ac:picMkLst>
        </pc:picChg>
        <pc:picChg chg="mod">
          <ac:chgData name="Fernandez Soria, Christian A" userId="12e1af29-ecbc-4b65-aaf6-bc81a5c68b5a" providerId="ADAL" clId="{1265C0DF-F62E-47E8-8B2C-6695C6399716}" dt="2024-02-09T20:21:48.437" v="1579" actId="14100"/>
          <ac:picMkLst>
            <pc:docMk/>
            <pc:sldMk cId="975348101" sldId="275"/>
            <ac:picMk id="2052" creationId="{D4D3DDF4-56C0-639E-96C6-E795831FBD33}"/>
          </ac:picMkLst>
        </pc:picChg>
        <pc:picChg chg="mod">
          <ac:chgData name="Fernandez Soria, Christian A" userId="12e1af29-ecbc-4b65-aaf6-bc81a5c68b5a" providerId="ADAL" clId="{1265C0DF-F62E-47E8-8B2C-6695C6399716}" dt="2024-02-09T20:21:48.437" v="1579" actId="14100"/>
          <ac:picMkLst>
            <pc:docMk/>
            <pc:sldMk cId="975348101" sldId="275"/>
            <ac:picMk id="2054" creationId="{62AA025B-D396-069A-B0C4-1B9F02B7C15C}"/>
          </ac:picMkLst>
        </pc:picChg>
      </pc:sldChg>
      <pc:sldChg chg="add del setBg">
        <pc:chgData name="Fernandez Soria, Christian A" userId="12e1af29-ecbc-4b65-aaf6-bc81a5c68b5a" providerId="ADAL" clId="{1265C0DF-F62E-47E8-8B2C-6695C6399716}" dt="2024-02-09T20:21:24.955" v="1571"/>
        <pc:sldMkLst>
          <pc:docMk/>
          <pc:sldMk cId="1022090453" sldId="275"/>
        </pc:sldMkLst>
      </pc:sldChg>
      <pc:sldMasterChg chg="modSp modSldLayout">
        <pc:chgData name="Fernandez Soria, Christian A" userId="12e1af29-ecbc-4b65-aaf6-bc81a5c68b5a" providerId="ADAL" clId="{1265C0DF-F62E-47E8-8B2C-6695C6399716}" dt="2024-02-08T19:47:30.424" v="63"/>
        <pc:sldMasterMkLst>
          <pc:docMk/>
          <pc:sldMasterMk cId="3321459223" sldId="2147483648"/>
        </pc:sldMasterMkLst>
        <pc:spChg chg="mod">
          <ac:chgData name="Fernandez Soria, Christian A" userId="12e1af29-ecbc-4b65-aaf6-bc81a5c68b5a" providerId="ADAL" clId="{1265C0DF-F62E-47E8-8B2C-6695C6399716}" dt="2024-02-08T19:47:30.424" v="63"/>
          <ac:spMkLst>
            <pc:docMk/>
            <pc:sldMasterMk cId="3321459223" sldId="2147483648"/>
            <ac:spMk id="2" creationId="{F506E064-E5DF-AD89-A4CE-D922DA408602}"/>
          </ac:spMkLst>
        </pc:spChg>
        <pc:spChg chg="mod">
          <ac:chgData name="Fernandez Soria, Christian A" userId="12e1af29-ecbc-4b65-aaf6-bc81a5c68b5a" providerId="ADAL" clId="{1265C0DF-F62E-47E8-8B2C-6695C6399716}" dt="2024-02-08T19:47:30.424" v="63"/>
          <ac:spMkLst>
            <pc:docMk/>
            <pc:sldMasterMk cId="3321459223" sldId="2147483648"/>
            <ac:spMk id="3" creationId="{62A77EC1-C7D7-ADED-6F38-38942338D4AF}"/>
          </ac:spMkLst>
        </pc:spChg>
        <pc:spChg chg="mod">
          <ac:chgData name="Fernandez Soria, Christian A" userId="12e1af29-ecbc-4b65-aaf6-bc81a5c68b5a" providerId="ADAL" clId="{1265C0DF-F62E-47E8-8B2C-6695C6399716}" dt="2024-02-08T19:47:30.424" v="63"/>
          <ac:spMkLst>
            <pc:docMk/>
            <pc:sldMasterMk cId="3321459223" sldId="2147483648"/>
            <ac:spMk id="4" creationId="{B6FA44D6-B774-369C-0916-0D1FD0F23B4D}"/>
          </ac:spMkLst>
        </pc:spChg>
        <pc:spChg chg="mod">
          <ac:chgData name="Fernandez Soria, Christian A" userId="12e1af29-ecbc-4b65-aaf6-bc81a5c68b5a" providerId="ADAL" clId="{1265C0DF-F62E-47E8-8B2C-6695C6399716}" dt="2024-02-08T19:47:30.424" v="63"/>
          <ac:spMkLst>
            <pc:docMk/>
            <pc:sldMasterMk cId="3321459223" sldId="2147483648"/>
            <ac:spMk id="5" creationId="{CAE66C49-7EC6-A38F-42BE-ABE57097C0C5}"/>
          </ac:spMkLst>
        </pc:spChg>
        <pc:spChg chg="mod">
          <ac:chgData name="Fernandez Soria, Christian A" userId="12e1af29-ecbc-4b65-aaf6-bc81a5c68b5a" providerId="ADAL" clId="{1265C0DF-F62E-47E8-8B2C-6695C6399716}" dt="2024-02-08T19:47:30.424" v="63"/>
          <ac:spMkLst>
            <pc:docMk/>
            <pc:sldMasterMk cId="3321459223" sldId="2147483648"/>
            <ac:spMk id="6" creationId="{10CA5D7C-F9AE-E5D5-5D16-4BB041F26E5D}"/>
          </ac:spMkLst>
        </pc:spChg>
        <pc:sldLayoutChg chg="modSp">
          <pc:chgData name="Fernandez Soria, Christian A" userId="12e1af29-ecbc-4b65-aaf6-bc81a5c68b5a" providerId="ADAL" clId="{1265C0DF-F62E-47E8-8B2C-6695C6399716}" dt="2024-02-08T19:47:30.424" v="63"/>
          <pc:sldLayoutMkLst>
            <pc:docMk/>
            <pc:sldMasterMk cId="3321459223" sldId="2147483648"/>
            <pc:sldLayoutMk cId="514422180" sldId="2147483649"/>
          </pc:sldLayoutMkLst>
          <pc:spChg chg="mod">
            <ac:chgData name="Fernandez Soria, Christian A" userId="12e1af29-ecbc-4b65-aaf6-bc81a5c68b5a" providerId="ADAL" clId="{1265C0DF-F62E-47E8-8B2C-6695C6399716}" dt="2024-02-08T19:47:30.424" v="63"/>
            <ac:spMkLst>
              <pc:docMk/>
              <pc:sldMasterMk cId="3321459223" sldId="2147483648"/>
              <pc:sldLayoutMk cId="514422180" sldId="2147483649"/>
              <ac:spMk id="2" creationId="{08E44CCC-3979-C37D-0A9F-CD92BB7D4625}"/>
            </ac:spMkLst>
          </pc:spChg>
          <pc:spChg chg="mod">
            <ac:chgData name="Fernandez Soria, Christian A" userId="12e1af29-ecbc-4b65-aaf6-bc81a5c68b5a" providerId="ADAL" clId="{1265C0DF-F62E-47E8-8B2C-6695C6399716}" dt="2024-02-08T19:47:30.424" v="63"/>
            <ac:spMkLst>
              <pc:docMk/>
              <pc:sldMasterMk cId="3321459223" sldId="2147483648"/>
              <pc:sldLayoutMk cId="514422180" sldId="2147483649"/>
              <ac:spMk id="3" creationId="{0161FF36-B716-6E02-5E0B-BD12FB6FEC31}"/>
            </ac:spMkLst>
          </pc:spChg>
        </pc:sldLayoutChg>
        <pc:sldLayoutChg chg="modSp">
          <pc:chgData name="Fernandez Soria, Christian A" userId="12e1af29-ecbc-4b65-aaf6-bc81a5c68b5a" providerId="ADAL" clId="{1265C0DF-F62E-47E8-8B2C-6695C6399716}" dt="2024-02-08T19:47:30.424" v="63"/>
          <pc:sldLayoutMkLst>
            <pc:docMk/>
            <pc:sldMasterMk cId="3321459223" sldId="2147483648"/>
            <pc:sldLayoutMk cId="2803791712" sldId="2147483651"/>
          </pc:sldLayoutMkLst>
          <pc:spChg chg="mod">
            <ac:chgData name="Fernandez Soria, Christian A" userId="12e1af29-ecbc-4b65-aaf6-bc81a5c68b5a" providerId="ADAL" clId="{1265C0DF-F62E-47E8-8B2C-6695C6399716}" dt="2024-02-08T19:47:30.424" v="63"/>
            <ac:spMkLst>
              <pc:docMk/>
              <pc:sldMasterMk cId="3321459223" sldId="2147483648"/>
              <pc:sldLayoutMk cId="2803791712" sldId="2147483651"/>
              <ac:spMk id="2" creationId="{F46BBF5E-38FF-3755-BC2B-7B374C3C63FC}"/>
            </ac:spMkLst>
          </pc:spChg>
          <pc:spChg chg="mod">
            <ac:chgData name="Fernandez Soria, Christian A" userId="12e1af29-ecbc-4b65-aaf6-bc81a5c68b5a" providerId="ADAL" clId="{1265C0DF-F62E-47E8-8B2C-6695C6399716}" dt="2024-02-08T19:47:30.424" v="63"/>
            <ac:spMkLst>
              <pc:docMk/>
              <pc:sldMasterMk cId="3321459223" sldId="2147483648"/>
              <pc:sldLayoutMk cId="2803791712" sldId="2147483651"/>
              <ac:spMk id="3" creationId="{68523853-B6E9-035E-305A-DC4B8B972A2B}"/>
            </ac:spMkLst>
          </pc:spChg>
        </pc:sldLayoutChg>
        <pc:sldLayoutChg chg="modSp">
          <pc:chgData name="Fernandez Soria, Christian A" userId="12e1af29-ecbc-4b65-aaf6-bc81a5c68b5a" providerId="ADAL" clId="{1265C0DF-F62E-47E8-8B2C-6695C6399716}" dt="2024-02-08T19:47:30.424" v="63"/>
          <pc:sldLayoutMkLst>
            <pc:docMk/>
            <pc:sldMasterMk cId="3321459223" sldId="2147483648"/>
            <pc:sldLayoutMk cId="2865613832" sldId="2147483652"/>
          </pc:sldLayoutMkLst>
          <pc:spChg chg="mod">
            <ac:chgData name="Fernandez Soria, Christian A" userId="12e1af29-ecbc-4b65-aaf6-bc81a5c68b5a" providerId="ADAL" clId="{1265C0DF-F62E-47E8-8B2C-6695C6399716}" dt="2024-02-08T19:47:30.424" v="63"/>
            <ac:spMkLst>
              <pc:docMk/>
              <pc:sldMasterMk cId="3321459223" sldId="2147483648"/>
              <pc:sldLayoutMk cId="2865613832" sldId="2147483652"/>
              <ac:spMk id="3" creationId="{F7284547-523C-1626-BC9E-D3AC518AD941}"/>
            </ac:spMkLst>
          </pc:spChg>
          <pc:spChg chg="mod">
            <ac:chgData name="Fernandez Soria, Christian A" userId="12e1af29-ecbc-4b65-aaf6-bc81a5c68b5a" providerId="ADAL" clId="{1265C0DF-F62E-47E8-8B2C-6695C6399716}" dt="2024-02-08T19:47:30.424" v="63"/>
            <ac:spMkLst>
              <pc:docMk/>
              <pc:sldMasterMk cId="3321459223" sldId="2147483648"/>
              <pc:sldLayoutMk cId="2865613832" sldId="2147483652"/>
              <ac:spMk id="4" creationId="{67BCC4B8-F01D-2705-C14B-85D9F0F5129D}"/>
            </ac:spMkLst>
          </pc:spChg>
        </pc:sldLayoutChg>
        <pc:sldLayoutChg chg="modSp">
          <pc:chgData name="Fernandez Soria, Christian A" userId="12e1af29-ecbc-4b65-aaf6-bc81a5c68b5a" providerId="ADAL" clId="{1265C0DF-F62E-47E8-8B2C-6695C6399716}" dt="2024-02-08T19:47:30.424" v="63"/>
          <pc:sldLayoutMkLst>
            <pc:docMk/>
            <pc:sldMasterMk cId="3321459223" sldId="2147483648"/>
            <pc:sldLayoutMk cId="2869278716" sldId="2147483653"/>
          </pc:sldLayoutMkLst>
          <pc:spChg chg="mod">
            <ac:chgData name="Fernandez Soria, Christian A" userId="12e1af29-ecbc-4b65-aaf6-bc81a5c68b5a" providerId="ADAL" clId="{1265C0DF-F62E-47E8-8B2C-6695C6399716}" dt="2024-02-08T19:47:30.424" v="63"/>
            <ac:spMkLst>
              <pc:docMk/>
              <pc:sldMasterMk cId="3321459223" sldId="2147483648"/>
              <pc:sldLayoutMk cId="2869278716" sldId="2147483653"/>
              <ac:spMk id="2" creationId="{D8D9C356-FD10-64D8-5A3C-8B11B915F7F9}"/>
            </ac:spMkLst>
          </pc:spChg>
          <pc:spChg chg="mod">
            <ac:chgData name="Fernandez Soria, Christian A" userId="12e1af29-ecbc-4b65-aaf6-bc81a5c68b5a" providerId="ADAL" clId="{1265C0DF-F62E-47E8-8B2C-6695C6399716}" dt="2024-02-08T19:47:30.424" v="63"/>
            <ac:spMkLst>
              <pc:docMk/>
              <pc:sldMasterMk cId="3321459223" sldId="2147483648"/>
              <pc:sldLayoutMk cId="2869278716" sldId="2147483653"/>
              <ac:spMk id="3" creationId="{6B4BA4E6-123F-5109-2B82-461201B0F731}"/>
            </ac:spMkLst>
          </pc:spChg>
          <pc:spChg chg="mod">
            <ac:chgData name="Fernandez Soria, Christian A" userId="12e1af29-ecbc-4b65-aaf6-bc81a5c68b5a" providerId="ADAL" clId="{1265C0DF-F62E-47E8-8B2C-6695C6399716}" dt="2024-02-08T19:47:30.424" v="63"/>
            <ac:spMkLst>
              <pc:docMk/>
              <pc:sldMasterMk cId="3321459223" sldId="2147483648"/>
              <pc:sldLayoutMk cId="2869278716" sldId="2147483653"/>
              <ac:spMk id="4" creationId="{E026B95F-FA29-409B-4589-884885F22C25}"/>
            </ac:spMkLst>
          </pc:spChg>
          <pc:spChg chg="mod">
            <ac:chgData name="Fernandez Soria, Christian A" userId="12e1af29-ecbc-4b65-aaf6-bc81a5c68b5a" providerId="ADAL" clId="{1265C0DF-F62E-47E8-8B2C-6695C6399716}" dt="2024-02-08T19:47:30.424" v="63"/>
            <ac:spMkLst>
              <pc:docMk/>
              <pc:sldMasterMk cId="3321459223" sldId="2147483648"/>
              <pc:sldLayoutMk cId="2869278716" sldId="2147483653"/>
              <ac:spMk id="5" creationId="{CA222089-9EAA-0027-4183-3596C261BD49}"/>
            </ac:spMkLst>
          </pc:spChg>
          <pc:spChg chg="mod">
            <ac:chgData name="Fernandez Soria, Christian A" userId="12e1af29-ecbc-4b65-aaf6-bc81a5c68b5a" providerId="ADAL" clId="{1265C0DF-F62E-47E8-8B2C-6695C6399716}" dt="2024-02-08T19:47:30.424" v="63"/>
            <ac:spMkLst>
              <pc:docMk/>
              <pc:sldMasterMk cId="3321459223" sldId="2147483648"/>
              <pc:sldLayoutMk cId="2869278716" sldId="2147483653"/>
              <ac:spMk id="6" creationId="{DAC7891D-8D1A-63C5-BD63-A6877CEAAF1C}"/>
            </ac:spMkLst>
          </pc:spChg>
        </pc:sldLayoutChg>
        <pc:sldLayoutChg chg="modSp">
          <pc:chgData name="Fernandez Soria, Christian A" userId="12e1af29-ecbc-4b65-aaf6-bc81a5c68b5a" providerId="ADAL" clId="{1265C0DF-F62E-47E8-8B2C-6695C6399716}" dt="2024-02-08T19:47:30.424" v="63"/>
          <pc:sldLayoutMkLst>
            <pc:docMk/>
            <pc:sldMasterMk cId="3321459223" sldId="2147483648"/>
            <pc:sldLayoutMk cId="951315655" sldId="2147483656"/>
          </pc:sldLayoutMkLst>
          <pc:spChg chg="mod">
            <ac:chgData name="Fernandez Soria, Christian A" userId="12e1af29-ecbc-4b65-aaf6-bc81a5c68b5a" providerId="ADAL" clId="{1265C0DF-F62E-47E8-8B2C-6695C6399716}" dt="2024-02-08T19:47:30.424" v="63"/>
            <ac:spMkLst>
              <pc:docMk/>
              <pc:sldMasterMk cId="3321459223" sldId="2147483648"/>
              <pc:sldLayoutMk cId="951315655" sldId="2147483656"/>
              <ac:spMk id="2" creationId="{C5CFA664-800C-6C0E-BE23-D070477C0C28}"/>
            </ac:spMkLst>
          </pc:spChg>
          <pc:spChg chg="mod">
            <ac:chgData name="Fernandez Soria, Christian A" userId="12e1af29-ecbc-4b65-aaf6-bc81a5c68b5a" providerId="ADAL" clId="{1265C0DF-F62E-47E8-8B2C-6695C6399716}" dt="2024-02-08T19:47:30.424" v="63"/>
            <ac:spMkLst>
              <pc:docMk/>
              <pc:sldMasterMk cId="3321459223" sldId="2147483648"/>
              <pc:sldLayoutMk cId="951315655" sldId="2147483656"/>
              <ac:spMk id="3" creationId="{3C82D1E9-59A5-02CA-5B5D-670B0BF63705}"/>
            </ac:spMkLst>
          </pc:spChg>
          <pc:spChg chg="mod">
            <ac:chgData name="Fernandez Soria, Christian A" userId="12e1af29-ecbc-4b65-aaf6-bc81a5c68b5a" providerId="ADAL" clId="{1265C0DF-F62E-47E8-8B2C-6695C6399716}" dt="2024-02-08T19:47:30.424" v="63"/>
            <ac:spMkLst>
              <pc:docMk/>
              <pc:sldMasterMk cId="3321459223" sldId="2147483648"/>
              <pc:sldLayoutMk cId="951315655" sldId="2147483656"/>
              <ac:spMk id="4" creationId="{833580C5-70C6-8C0E-74FE-3B3201AAE62E}"/>
            </ac:spMkLst>
          </pc:spChg>
        </pc:sldLayoutChg>
        <pc:sldLayoutChg chg="modSp">
          <pc:chgData name="Fernandez Soria, Christian A" userId="12e1af29-ecbc-4b65-aaf6-bc81a5c68b5a" providerId="ADAL" clId="{1265C0DF-F62E-47E8-8B2C-6695C6399716}" dt="2024-02-08T19:47:30.424" v="63"/>
          <pc:sldLayoutMkLst>
            <pc:docMk/>
            <pc:sldMasterMk cId="3321459223" sldId="2147483648"/>
            <pc:sldLayoutMk cId="685867622" sldId="2147483657"/>
          </pc:sldLayoutMkLst>
          <pc:spChg chg="mod">
            <ac:chgData name="Fernandez Soria, Christian A" userId="12e1af29-ecbc-4b65-aaf6-bc81a5c68b5a" providerId="ADAL" clId="{1265C0DF-F62E-47E8-8B2C-6695C6399716}" dt="2024-02-08T19:47:30.424" v="63"/>
            <ac:spMkLst>
              <pc:docMk/>
              <pc:sldMasterMk cId="3321459223" sldId="2147483648"/>
              <pc:sldLayoutMk cId="685867622" sldId="2147483657"/>
              <ac:spMk id="2" creationId="{9643EAC2-BFF7-905A-35C1-D38991B35092}"/>
            </ac:spMkLst>
          </pc:spChg>
          <pc:spChg chg="mod">
            <ac:chgData name="Fernandez Soria, Christian A" userId="12e1af29-ecbc-4b65-aaf6-bc81a5c68b5a" providerId="ADAL" clId="{1265C0DF-F62E-47E8-8B2C-6695C6399716}" dt="2024-02-08T19:47:30.424" v="63"/>
            <ac:spMkLst>
              <pc:docMk/>
              <pc:sldMasterMk cId="3321459223" sldId="2147483648"/>
              <pc:sldLayoutMk cId="685867622" sldId="2147483657"/>
              <ac:spMk id="3" creationId="{02511244-599D-C093-F950-0B83FDCC7B9A}"/>
            </ac:spMkLst>
          </pc:spChg>
          <pc:spChg chg="mod">
            <ac:chgData name="Fernandez Soria, Christian A" userId="12e1af29-ecbc-4b65-aaf6-bc81a5c68b5a" providerId="ADAL" clId="{1265C0DF-F62E-47E8-8B2C-6695C6399716}" dt="2024-02-08T19:47:30.424" v="63"/>
            <ac:spMkLst>
              <pc:docMk/>
              <pc:sldMasterMk cId="3321459223" sldId="2147483648"/>
              <pc:sldLayoutMk cId="685867622" sldId="2147483657"/>
              <ac:spMk id="4" creationId="{AD6377F6-9295-59DD-A3B5-4419A46AB74D}"/>
            </ac:spMkLst>
          </pc:spChg>
        </pc:sldLayoutChg>
        <pc:sldLayoutChg chg="modSp">
          <pc:chgData name="Fernandez Soria, Christian A" userId="12e1af29-ecbc-4b65-aaf6-bc81a5c68b5a" providerId="ADAL" clId="{1265C0DF-F62E-47E8-8B2C-6695C6399716}" dt="2024-02-08T19:47:30.424" v="63"/>
          <pc:sldLayoutMkLst>
            <pc:docMk/>
            <pc:sldMasterMk cId="3321459223" sldId="2147483648"/>
            <pc:sldLayoutMk cId="1882441309" sldId="2147483659"/>
          </pc:sldLayoutMkLst>
          <pc:spChg chg="mod">
            <ac:chgData name="Fernandez Soria, Christian A" userId="12e1af29-ecbc-4b65-aaf6-bc81a5c68b5a" providerId="ADAL" clId="{1265C0DF-F62E-47E8-8B2C-6695C6399716}" dt="2024-02-08T19:47:30.424" v="63"/>
            <ac:spMkLst>
              <pc:docMk/>
              <pc:sldMasterMk cId="3321459223" sldId="2147483648"/>
              <pc:sldLayoutMk cId="1882441309" sldId="2147483659"/>
              <ac:spMk id="2" creationId="{F354B98C-9949-CFC6-F4CB-9951D7ADADB9}"/>
            </ac:spMkLst>
          </pc:spChg>
          <pc:spChg chg="mod">
            <ac:chgData name="Fernandez Soria, Christian A" userId="12e1af29-ecbc-4b65-aaf6-bc81a5c68b5a" providerId="ADAL" clId="{1265C0DF-F62E-47E8-8B2C-6695C6399716}" dt="2024-02-08T19:47:30.424" v="63"/>
            <ac:spMkLst>
              <pc:docMk/>
              <pc:sldMasterMk cId="3321459223" sldId="2147483648"/>
              <pc:sldLayoutMk cId="1882441309" sldId="2147483659"/>
              <ac:spMk id="3" creationId="{265383CC-3A34-B8C3-6A0E-B1E6959C43FC}"/>
            </ac:spMkLst>
          </pc:spChg>
        </pc:sldLayoutChg>
      </pc:sldMasterChg>
    </pc:docChg>
  </pc:docChgLst>
  <pc:docChgLst>
    <pc:chgData name="Fernandez Soria, Christian A" userId="12e1af29-ecbc-4b65-aaf6-bc81a5c68b5a" providerId="ADAL" clId="{379F43D3-D5B9-4D2E-A927-E5CFED79E22D}"/>
    <pc:docChg chg="undo redo custSel addSld delSld modSld">
      <pc:chgData name="Fernandez Soria, Christian A" userId="12e1af29-ecbc-4b65-aaf6-bc81a5c68b5a" providerId="ADAL" clId="{379F43D3-D5B9-4D2E-A927-E5CFED79E22D}" dt="2024-03-04T03:22:33.808" v="3998" actId="1076"/>
      <pc:docMkLst>
        <pc:docMk/>
      </pc:docMkLst>
      <pc:sldChg chg="addSp delSp modSp mod">
        <pc:chgData name="Fernandez Soria, Christian A" userId="12e1af29-ecbc-4b65-aaf6-bc81a5c68b5a" providerId="ADAL" clId="{379F43D3-D5B9-4D2E-A927-E5CFED79E22D}" dt="2024-03-01T17:15:16.969" v="3485" actId="1076"/>
        <pc:sldMkLst>
          <pc:docMk/>
          <pc:sldMk cId="2230040903" sldId="256"/>
        </pc:sldMkLst>
        <pc:spChg chg="mod">
          <ac:chgData name="Fernandez Soria, Christian A" userId="12e1af29-ecbc-4b65-aaf6-bc81a5c68b5a" providerId="ADAL" clId="{379F43D3-D5B9-4D2E-A927-E5CFED79E22D}" dt="2024-03-01T17:15:05.398" v="3482" actId="14100"/>
          <ac:spMkLst>
            <pc:docMk/>
            <pc:sldMk cId="2230040903" sldId="256"/>
            <ac:spMk id="3" creationId="{5CA1129C-0BB3-8541-51AA-E5302DE511ED}"/>
          </ac:spMkLst>
        </pc:spChg>
        <pc:spChg chg="mod">
          <ac:chgData name="Fernandez Soria, Christian A" userId="12e1af29-ecbc-4b65-aaf6-bc81a5c68b5a" providerId="ADAL" clId="{379F43D3-D5B9-4D2E-A927-E5CFED79E22D}" dt="2024-03-01T17:15:16.969" v="3485" actId="1076"/>
          <ac:spMkLst>
            <pc:docMk/>
            <pc:sldMk cId="2230040903" sldId="256"/>
            <ac:spMk id="4" creationId="{FB94DCF7-E427-B13D-EB9B-D4ADDAE74958}"/>
          </ac:spMkLst>
        </pc:spChg>
        <pc:spChg chg="add del mod">
          <ac:chgData name="Fernandez Soria, Christian A" userId="12e1af29-ecbc-4b65-aaf6-bc81a5c68b5a" providerId="ADAL" clId="{379F43D3-D5B9-4D2E-A927-E5CFED79E22D}" dt="2024-02-27T02:41:12.523" v="1781" actId="478"/>
          <ac:spMkLst>
            <pc:docMk/>
            <pc:sldMk cId="2230040903" sldId="256"/>
            <ac:spMk id="6" creationId="{0276A214-48AB-C9C8-6B83-2BF27B5DE3EB}"/>
          </ac:spMkLst>
        </pc:spChg>
        <pc:spChg chg="mod">
          <ac:chgData name="Fernandez Soria, Christian A" userId="12e1af29-ecbc-4b65-aaf6-bc81a5c68b5a" providerId="ADAL" clId="{379F43D3-D5B9-4D2E-A927-E5CFED79E22D}" dt="2024-03-01T17:15:10.671" v="3484" actId="14100"/>
          <ac:spMkLst>
            <pc:docMk/>
            <pc:sldMk cId="2230040903" sldId="256"/>
            <ac:spMk id="14" creationId="{81F5150A-65BD-71BB-8281-51A40B7D1901}"/>
          </ac:spMkLst>
        </pc:spChg>
        <pc:picChg chg="add del mod">
          <ac:chgData name="Fernandez Soria, Christian A" userId="12e1af29-ecbc-4b65-aaf6-bc81a5c68b5a" providerId="ADAL" clId="{379F43D3-D5B9-4D2E-A927-E5CFED79E22D}" dt="2024-02-27T02:42:25.898" v="1786" actId="478"/>
          <ac:picMkLst>
            <pc:docMk/>
            <pc:sldMk cId="2230040903" sldId="256"/>
            <ac:picMk id="7" creationId="{20FA5D6A-BDD2-6257-EA70-F9CD53C54492}"/>
          </ac:picMkLst>
        </pc:picChg>
        <pc:picChg chg="mod modCrop">
          <ac:chgData name="Fernandez Soria, Christian A" userId="12e1af29-ecbc-4b65-aaf6-bc81a5c68b5a" providerId="ADAL" clId="{379F43D3-D5B9-4D2E-A927-E5CFED79E22D}" dt="2024-02-27T02:43:30.968" v="1801" actId="14100"/>
          <ac:picMkLst>
            <pc:docMk/>
            <pc:sldMk cId="2230040903" sldId="256"/>
            <ac:picMk id="22" creationId="{1174F27B-9B80-56A0-8FB3-BF3065339A3A}"/>
          </ac:picMkLst>
        </pc:picChg>
        <pc:picChg chg="add mod">
          <ac:chgData name="Fernandez Soria, Christian A" userId="12e1af29-ecbc-4b65-aaf6-bc81a5c68b5a" providerId="ADAL" clId="{379F43D3-D5B9-4D2E-A927-E5CFED79E22D}" dt="2024-02-27T02:42:45.608" v="1793" actId="1076"/>
          <ac:picMkLst>
            <pc:docMk/>
            <pc:sldMk cId="2230040903" sldId="256"/>
            <ac:picMk id="1026" creationId="{F25AF10B-CD23-9C45-5F9B-053202F7D231}"/>
          </ac:picMkLst>
        </pc:picChg>
      </pc:sldChg>
      <pc:sldChg chg="addSp delSp modSp mod delCm">
        <pc:chgData name="Fernandez Soria, Christian A" userId="12e1af29-ecbc-4b65-aaf6-bc81a5c68b5a" providerId="ADAL" clId="{379F43D3-D5B9-4D2E-A927-E5CFED79E22D}" dt="2024-03-04T03:22:33.808" v="3998" actId="1076"/>
        <pc:sldMkLst>
          <pc:docMk/>
          <pc:sldMk cId="3102582213" sldId="271"/>
        </pc:sldMkLst>
        <pc:spChg chg="add mod">
          <ac:chgData name="Fernandez Soria, Christian A" userId="12e1af29-ecbc-4b65-aaf6-bc81a5c68b5a" providerId="ADAL" clId="{379F43D3-D5B9-4D2E-A927-E5CFED79E22D}" dt="2024-02-26T17:54:32.309" v="1699"/>
          <ac:spMkLst>
            <pc:docMk/>
            <pc:sldMk cId="3102582213" sldId="271"/>
            <ac:spMk id="2" creationId="{481A13CC-3361-E538-D280-7D7658FD4D0B}"/>
          </ac:spMkLst>
        </pc:spChg>
        <pc:spChg chg="add mod">
          <ac:chgData name="Fernandez Soria, Christian A" userId="12e1af29-ecbc-4b65-aaf6-bc81a5c68b5a" providerId="ADAL" clId="{379F43D3-D5B9-4D2E-A927-E5CFED79E22D}" dt="2024-02-27T03:07:35.609" v="2015" actId="26606"/>
          <ac:spMkLst>
            <pc:docMk/>
            <pc:sldMk cId="3102582213" sldId="271"/>
            <ac:spMk id="4" creationId="{016B5F1D-2CCB-6C91-761F-701DDF31754E}"/>
          </ac:spMkLst>
        </pc:spChg>
        <pc:spChg chg="add del mod">
          <ac:chgData name="Fernandez Soria, Christian A" userId="12e1af29-ecbc-4b65-aaf6-bc81a5c68b5a" providerId="ADAL" clId="{379F43D3-D5B9-4D2E-A927-E5CFED79E22D}" dt="2024-02-27T03:07:50.691" v="2017" actId="478"/>
          <ac:spMkLst>
            <pc:docMk/>
            <pc:sldMk cId="3102582213" sldId="271"/>
            <ac:spMk id="7" creationId="{C397567F-2CE3-AC97-1858-7ED49EE2A7DA}"/>
          </ac:spMkLst>
        </pc:spChg>
        <pc:spChg chg="add mod">
          <ac:chgData name="Fernandez Soria, Christian A" userId="12e1af29-ecbc-4b65-aaf6-bc81a5c68b5a" providerId="ADAL" clId="{379F43D3-D5B9-4D2E-A927-E5CFED79E22D}" dt="2024-03-04T03:22:33.808" v="3998" actId="1076"/>
          <ac:spMkLst>
            <pc:docMk/>
            <pc:sldMk cId="3102582213" sldId="271"/>
            <ac:spMk id="7" creationId="{DFC21098-93D6-B0FC-FFFE-2F49654C87E5}"/>
          </ac:spMkLst>
        </pc:spChg>
        <pc:spChg chg="add del mod">
          <ac:chgData name="Fernandez Soria, Christian A" userId="12e1af29-ecbc-4b65-aaf6-bc81a5c68b5a" providerId="ADAL" clId="{379F43D3-D5B9-4D2E-A927-E5CFED79E22D}" dt="2024-02-27T03:07:53.157" v="2018" actId="478"/>
          <ac:spMkLst>
            <pc:docMk/>
            <pc:sldMk cId="3102582213" sldId="271"/>
            <ac:spMk id="8" creationId="{B182F47E-64C9-8400-DCCD-DECA53A85E9F}"/>
          </ac:spMkLst>
        </pc:spChg>
        <pc:spChg chg="add mod">
          <ac:chgData name="Fernandez Soria, Christian A" userId="12e1af29-ecbc-4b65-aaf6-bc81a5c68b5a" providerId="ADAL" clId="{379F43D3-D5B9-4D2E-A927-E5CFED79E22D}" dt="2024-02-27T02:50:24.541" v="1961"/>
          <ac:spMkLst>
            <pc:docMk/>
            <pc:sldMk cId="3102582213" sldId="271"/>
            <ac:spMk id="10" creationId="{379252E2-4739-6CD1-ABA6-C445576EA2DA}"/>
          </ac:spMkLst>
        </pc:spChg>
        <pc:spChg chg="add mod">
          <ac:chgData name="Fernandez Soria, Christian A" userId="12e1af29-ecbc-4b65-aaf6-bc81a5c68b5a" providerId="ADAL" clId="{379F43D3-D5B9-4D2E-A927-E5CFED79E22D}" dt="2024-02-27T03:11:58.958" v="2368" actId="1038"/>
          <ac:spMkLst>
            <pc:docMk/>
            <pc:sldMk cId="3102582213" sldId="271"/>
            <ac:spMk id="11" creationId="{BBFEAF28-920E-3976-403C-92831A5483B3}"/>
          </ac:spMkLst>
        </pc:spChg>
        <pc:spChg chg="add del mod topLvl">
          <ac:chgData name="Fernandez Soria, Christian A" userId="12e1af29-ecbc-4b65-aaf6-bc81a5c68b5a" providerId="ADAL" clId="{379F43D3-D5B9-4D2E-A927-E5CFED79E22D}" dt="2024-03-01T07:59:40.309" v="3448" actId="1076"/>
          <ac:spMkLst>
            <pc:docMk/>
            <pc:sldMk cId="3102582213" sldId="271"/>
            <ac:spMk id="20" creationId="{361A89BD-F3E5-3D7B-0EAD-E07198D64EBD}"/>
          </ac:spMkLst>
        </pc:spChg>
        <pc:spChg chg="add del mod">
          <ac:chgData name="Fernandez Soria, Christian A" userId="12e1af29-ecbc-4b65-aaf6-bc81a5c68b5a" providerId="ADAL" clId="{379F43D3-D5B9-4D2E-A927-E5CFED79E22D}" dt="2024-03-01T07:54:48.269" v="3422" actId="478"/>
          <ac:spMkLst>
            <pc:docMk/>
            <pc:sldMk cId="3102582213" sldId="271"/>
            <ac:spMk id="22" creationId="{FD090250-6E26-CF28-76EF-3DBD5B990CA9}"/>
          </ac:spMkLst>
        </pc:spChg>
        <pc:spChg chg="add del mod">
          <ac:chgData name="Fernandez Soria, Christian A" userId="12e1af29-ecbc-4b65-aaf6-bc81a5c68b5a" providerId="ADAL" clId="{379F43D3-D5B9-4D2E-A927-E5CFED79E22D}" dt="2024-03-01T07:53:21.401" v="3418" actId="478"/>
          <ac:spMkLst>
            <pc:docMk/>
            <pc:sldMk cId="3102582213" sldId="271"/>
            <ac:spMk id="24" creationId="{24C51D69-D4AE-6C29-E977-BBAB9150F590}"/>
          </ac:spMkLst>
        </pc:spChg>
        <pc:spChg chg="mod">
          <ac:chgData name="Fernandez Soria, Christian A" userId="12e1af29-ecbc-4b65-aaf6-bc81a5c68b5a" providerId="ADAL" clId="{379F43D3-D5B9-4D2E-A927-E5CFED79E22D}" dt="2024-02-27T03:10:22.541" v="2222" actId="1037"/>
          <ac:spMkLst>
            <pc:docMk/>
            <pc:sldMk cId="3102582213" sldId="271"/>
            <ac:spMk id="38" creationId="{1F2AF96E-5C32-22E1-A4B2-6C66A3217ECC}"/>
          </ac:spMkLst>
        </pc:spChg>
        <pc:spChg chg="mod">
          <ac:chgData name="Fernandez Soria, Christian A" userId="12e1af29-ecbc-4b65-aaf6-bc81a5c68b5a" providerId="ADAL" clId="{379F43D3-D5B9-4D2E-A927-E5CFED79E22D}" dt="2024-02-27T03:10:18.766" v="2210" actId="1037"/>
          <ac:spMkLst>
            <pc:docMk/>
            <pc:sldMk cId="3102582213" sldId="271"/>
            <ac:spMk id="40" creationId="{60ED1F2D-87DE-F1B4-5D3E-F06D3838AFC4}"/>
          </ac:spMkLst>
        </pc:spChg>
        <pc:spChg chg="del">
          <ac:chgData name="Fernandez Soria, Christian A" userId="12e1af29-ecbc-4b65-aaf6-bc81a5c68b5a" providerId="ADAL" clId="{379F43D3-D5B9-4D2E-A927-E5CFED79E22D}" dt="2024-02-23T11:03:25.818" v="288" actId="478"/>
          <ac:spMkLst>
            <pc:docMk/>
            <pc:sldMk cId="3102582213" sldId="271"/>
            <ac:spMk id="55" creationId="{0CDC5F69-B88F-9695-F7AC-B4E55B5B8477}"/>
          </ac:spMkLst>
        </pc:spChg>
        <pc:grpChg chg="add mod">
          <ac:chgData name="Fernandez Soria, Christian A" userId="12e1af29-ecbc-4b65-aaf6-bc81a5c68b5a" providerId="ADAL" clId="{379F43D3-D5B9-4D2E-A927-E5CFED79E22D}" dt="2024-02-23T11:00:03.282" v="251"/>
          <ac:grpSpMkLst>
            <pc:docMk/>
            <pc:sldMk cId="3102582213" sldId="271"/>
            <ac:grpSpMk id="2" creationId="{140489FB-F1B4-484D-51EC-F8AA5432A76B}"/>
          </ac:grpSpMkLst>
        </pc:grpChg>
        <pc:grpChg chg="add del mod topLvl">
          <ac:chgData name="Fernandez Soria, Christian A" userId="12e1af29-ecbc-4b65-aaf6-bc81a5c68b5a" providerId="ADAL" clId="{379F43D3-D5B9-4D2E-A927-E5CFED79E22D}" dt="2024-03-01T07:55:45.813" v="3432" actId="165"/>
          <ac:grpSpMkLst>
            <pc:docMk/>
            <pc:sldMk cId="3102582213" sldId="271"/>
            <ac:grpSpMk id="13" creationId="{06C9DDA8-3A4C-C781-1AE4-01CCCEC86613}"/>
          </ac:grpSpMkLst>
        </pc:grpChg>
        <pc:grpChg chg="add del mod">
          <ac:chgData name="Fernandez Soria, Christian A" userId="12e1af29-ecbc-4b65-aaf6-bc81a5c68b5a" providerId="ADAL" clId="{379F43D3-D5B9-4D2E-A927-E5CFED79E22D}" dt="2024-03-01T07:55:45.813" v="3432" actId="165"/>
          <ac:grpSpMkLst>
            <pc:docMk/>
            <pc:sldMk cId="3102582213" sldId="271"/>
            <ac:grpSpMk id="23" creationId="{11AEBEF9-4562-5DF2-8053-BD2D8757F8F8}"/>
          </ac:grpSpMkLst>
        </pc:grpChg>
        <pc:grpChg chg="add del mod">
          <ac:chgData name="Fernandez Soria, Christian A" userId="12e1af29-ecbc-4b65-aaf6-bc81a5c68b5a" providerId="ADAL" clId="{379F43D3-D5B9-4D2E-A927-E5CFED79E22D}" dt="2024-03-01T07:53:21.401" v="3418" actId="478"/>
          <ac:grpSpMkLst>
            <pc:docMk/>
            <pc:sldMk cId="3102582213" sldId="271"/>
            <ac:grpSpMk id="27" creationId="{47C9EAAB-B62D-C6F2-8FA1-926BB80175B5}"/>
          </ac:grpSpMkLst>
        </pc:grpChg>
        <pc:graphicFrameChg chg="add del">
          <ac:chgData name="Fernandez Soria, Christian A" userId="12e1af29-ecbc-4b65-aaf6-bc81a5c68b5a" providerId="ADAL" clId="{379F43D3-D5B9-4D2E-A927-E5CFED79E22D}" dt="2024-02-27T03:07:33.408" v="2013" actId="26606"/>
          <ac:graphicFrameMkLst>
            <pc:docMk/>
            <pc:sldMk cId="3102582213" sldId="271"/>
            <ac:graphicFrameMk id="42" creationId="{46E432E7-666D-A8FE-1829-1C0E99D94F69}"/>
          </ac:graphicFrameMkLst>
        </pc:graphicFrameChg>
        <pc:graphicFrameChg chg="add del">
          <ac:chgData name="Fernandez Soria, Christian A" userId="12e1af29-ecbc-4b65-aaf6-bc81a5c68b5a" providerId="ADAL" clId="{379F43D3-D5B9-4D2E-A927-E5CFED79E22D}" dt="2024-02-27T03:07:35.609" v="2015" actId="26606"/>
          <ac:graphicFrameMkLst>
            <pc:docMk/>
            <pc:sldMk cId="3102582213" sldId="271"/>
            <ac:graphicFrameMk id="45" creationId="{1B619C20-EB9E-21E0-62CE-464CB06F143F}"/>
          </ac:graphicFrameMkLst>
        </pc:graphicFrameChg>
        <pc:picChg chg="add del mod topLvl">
          <ac:chgData name="Fernandez Soria, Christian A" userId="12e1af29-ecbc-4b65-aaf6-bc81a5c68b5a" providerId="ADAL" clId="{379F43D3-D5B9-4D2E-A927-E5CFED79E22D}" dt="2024-03-01T07:55:45.813" v="3432" actId="165"/>
          <ac:picMkLst>
            <pc:docMk/>
            <pc:sldMk cId="3102582213" sldId="271"/>
            <ac:picMk id="5" creationId="{E324941B-7D98-216B-4EAA-F79F648450F2}"/>
          </ac:picMkLst>
        </pc:picChg>
        <pc:picChg chg="add del mod topLvl">
          <ac:chgData name="Fernandez Soria, Christian A" userId="12e1af29-ecbc-4b65-aaf6-bc81a5c68b5a" providerId="ADAL" clId="{379F43D3-D5B9-4D2E-A927-E5CFED79E22D}" dt="2024-03-01T07:55:45.813" v="3432" actId="165"/>
          <ac:picMkLst>
            <pc:docMk/>
            <pc:sldMk cId="3102582213" sldId="271"/>
            <ac:picMk id="6" creationId="{C9E3D962-0155-D82F-BBCE-94CC1D7F2214}"/>
          </ac:picMkLst>
        </pc:picChg>
        <pc:picChg chg="add del mod">
          <ac:chgData name="Fernandez Soria, Christian A" userId="12e1af29-ecbc-4b65-aaf6-bc81a5c68b5a" providerId="ADAL" clId="{379F43D3-D5B9-4D2E-A927-E5CFED79E22D}" dt="2024-03-01T07:54:48.269" v="3422" actId="478"/>
          <ac:picMkLst>
            <pc:docMk/>
            <pc:sldMk cId="3102582213" sldId="271"/>
            <ac:picMk id="7" creationId="{388C3792-DD61-2506-83C4-EB80DC97DE55}"/>
          </ac:picMkLst>
        </pc:picChg>
        <pc:picChg chg="del">
          <ac:chgData name="Fernandez Soria, Christian A" userId="12e1af29-ecbc-4b65-aaf6-bc81a5c68b5a" providerId="ADAL" clId="{379F43D3-D5B9-4D2E-A927-E5CFED79E22D}" dt="2024-02-23T11:00:03.087" v="250" actId="478"/>
          <ac:picMkLst>
            <pc:docMk/>
            <pc:sldMk cId="3102582213" sldId="271"/>
            <ac:picMk id="7" creationId="{DCA254E8-F4DD-2474-94C5-86D3E45D96E8}"/>
          </ac:picMkLst>
        </pc:picChg>
        <pc:picChg chg="mod">
          <ac:chgData name="Fernandez Soria, Christian A" userId="12e1af29-ecbc-4b65-aaf6-bc81a5c68b5a" providerId="ADAL" clId="{379F43D3-D5B9-4D2E-A927-E5CFED79E22D}" dt="2024-02-23T11:00:03.282" v="251"/>
          <ac:picMkLst>
            <pc:docMk/>
            <pc:sldMk cId="3102582213" sldId="271"/>
            <ac:picMk id="8" creationId="{D9097518-90A9-0328-17A7-AFB579CC6A94}"/>
          </ac:picMkLst>
        </pc:picChg>
        <pc:picChg chg="add del mod">
          <ac:chgData name="Fernandez Soria, Christian A" userId="12e1af29-ecbc-4b65-aaf6-bc81a5c68b5a" providerId="ADAL" clId="{379F43D3-D5B9-4D2E-A927-E5CFED79E22D}" dt="2024-03-01T07:54:48.269" v="3422" actId="478"/>
          <ac:picMkLst>
            <pc:docMk/>
            <pc:sldMk cId="3102582213" sldId="271"/>
            <ac:picMk id="8" creationId="{E0B10D13-51F1-E4D9-B1EB-854ADD966C4F}"/>
          </ac:picMkLst>
        </pc:picChg>
        <pc:picChg chg="mod topLvl">
          <ac:chgData name="Fernandez Soria, Christian A" userId="12e1af29-ecbc-4b65-aaf6-bc81a5c68b5a" providerId="ADAL" clId="{379F43D3-D5B9-4D2E-A927-E5CFED79E22D}" dt="2024-03-01T07:55:45.813" v="3432" actId="165"/>
          <ac:picMkLst>
            <pc:docMk/>
            <pc:sldMk cId="3102582213" sldId="271"/>
            <ac:picMk id="9" creationId="{345B1FA1-86EC-2EFA-BE0A-6D93BDC81334}"/>
          </ac:picMkLst>
        </pc:picChg>
        <pc:picChg chg="mod">
          <ac:chgData name="Fernandez Soria, Christian A" userId="12e1af29-ecbc-4b65-aaf6-bc81a5c68b5a" providerId="ADAL" clId="{379F43D3-D5B9-4D2E-A927-E5CFED79E22D}" dt="2024-02-23T11:00:03.282" v="251"/>
          <ac:picMkLst>
            <pc:docMk/>
            <pc:sldMk cId="3102582213" sldId="271"/>
            <ac:picMk id="10" creationId="{71AE38C9-D102-95F3-BF15-B31E9035B4DD}"/>
          </ac:picMkLst>
        </pc:picChg>
        <pc:picChg chg="add mod ord">
          <ac:chgData name="Fernandez Soria, Christian A" userId="12e1af29-ecbc-4b65-aaf6-bc81a5c68b5a" providerId="ADAL" clId="{379F43D3-D5B9-4D2E-A927-E5CFED79E22D}" dt="2024-02-27T03:11:48.168" v="2344" actId="1038"/>
          <ac:picMkLst>
            <pc:docMk/>
            <pc:sldMk cId="3102582213" sldId="271"/>
            <ac:picMk id="12" creationId="{0F68CB4E-E098-922B-3C39-618C299B34C0}"/>
          </ac:picMkLst>
        </pc:picChg>
        <pc:picChg chg="mod">
          <ac:chgData name="Fernandez Soria, Christian A" userId="12e1af29-ecbc-4b65-aaf6-bc81a5c68b5a" providerId="ADAL" clId="{379F43D3-D5B9-4D2E-A927-E5CFED79E22D}" dt="2024-03-01T07:55:45.813" v="3432" actId="165"/>
          <ac:picMkLst>
            <pc:docMk/>
            <pc:sldMk cId="3102582213" sldId="271"/>
            <ac:picMk id="14" creationId="{CE5DB5F4-5E9E-5C59-38A1-3545AB301C53}"/>
          </ac:picMkLst>
        </pc:picChg>
        <pc:picChg chg="add del mod">
          <ac:chgData name="Fernandez Soria, Christian A" userId="12e1af29-ecbc-4b65-aaf6-bc81a5c68b5a" providerId="ADAL" clId="{379F43D3-D5B9-4D2E-A927-E5CFED79E22D}" dt="2024-03-01T07:54:48.269" v="3422" actId="478"/>
          <ac:picMkLst>
            <pc:docMk/>
            <pc:sldMk cId="3102582213" sldId="271"/>
            <ac:picMk id="17" creationId="{A946BAF6-B018-CE3B-7FEB-3B80D53C9862}"/>
          </ac:picMkLst>
        </pc:picChg>
        <pc:picChg chg="add del mod">
          <ac:chgData name="Fernandez Soria, Christian A" userId="12e1af29-ecbc-4b65-aaf6-bc81a5c68b5a" providerId="ADAL" clId="{379F43D3-D5B9-4D2E-A927-E5CFED79E22D}" dt="2024-03-01T07:54:48.269" v="3422" actId="478"/>
          <ac:picMkLst>
            <pc:docMk/>
            <pc:sldMk cId="3102582213" sldId="271"/>
            <ac:picMk id="18" creationId="{3EAF5F92-6D18-24ED-0130-484218C55A2E}"/>
          </ac:picMkLst>
        </pc:picChg>
        <pc:picChg chg="add del mod topLvl">
          <ac:chgData name="Fernandez Soria, Christian A" userId="12e1af29-ecbc-4b65-aaf6-bc81a5c68b5a" providerId="ADAL" clId="{379F43D3-D5B9-4D2E-A927-E5CFED79E22D}" dt="2024-03-01T07:55:45.813" v="3432" actId="165"/>
          <ac:picMkLst>
            <pc:docMk/>
            <pc:sldMk cId="3102582213" sldId="271"/>
            <ac:picMk id="19" creationId="{6E0DFFA5-425D-797C-B07B-258FA0DED2E7}"/>
          </ac:picMkLst>
        </pc:picChg>
        <pc:picChg chg="add del mod">
          <ac:chgData name="Fernandez Soria, Christian A" userId="12e1af29-ecbc-4b65-aaf6-bc81a5c68b5a" providerId="ADAL" clId="{379F43D3-D5B9-4D2E-A927-E5CFED79E22D}" dt="2024-03-01T07:54:48.269" v="3422" actId="478"/>
          <ac:picMkLst>
            <pc:docMk/>
            <pc:sldMk cId="3102582213" sldId="271"/>
            <ac:picMk id="21" creationId="{FC3B6F1D-5B55-B0B5-4D33-674B60042574}"/>
          </ac:picMkLst>
        </pc:picChg>
        <pc:picChg chg="add del mod">
          <ac:chgData name="Fernandez Soria, Christian A" userId="12e1af29-ecbc-4b65-aaf6-bc81a5c68b5a" providerId="ADAL" clId="{379F43D3-D5B9-4D2E-A927-E5CFED79E22D}" dt="2024-03-01T07:53:21.401" v="3418" actId="478"/>
          <ac:picMkLst>
            <pc:docMk/>
            <pc:sldMk cId="3102582213" sldId="271"/>
            <ac:picMk id="25" creationId="{3F085BFF-F2E5-2766-9042-6EAA72A22E0E}"/>
          </ac:picMkLst>
        </pc:picChg>
        <pc:picChg chg="add del mod">
          <ac:chgData name="Fernandez Soria, Christian A" userId="12e1af29-ecbc-4b65-aaf6-bc81a5c68b5a" providerId="ADAL" clId="{379F43D3-D5B9-4D2E-A927-E5CFED79E22D}" dt="2024-03-01T07:53:21.401" v="3418" actId="478"/>
          <ac:picMkLst>
            <pc:docMk/>
            <pc:sldMk cId="3102582213" sldId="271"/>
            <ac:picMk id="26" creationId="{9A4195FD-2F44-FDD9-9FA2-D919FB147E9F}"/>
          </ac:picMkLst>
        </pc:picChg>
        <pc:picChg chg="mod">
          <ac:chgData name="Fernandez Soria, Christian A" userId="12e1af29-ecbc-4b65-aaf6-bc81a5c68b5a" providerId="ADAL" clId="{379F43D3-D5B9-4D2E-A927-E5CFED79E22D}" dt="2024-03-01T07:50:09.722" v="3408" actId="1076"/>
          <ac:picMkLst>
            <pc:docMk/>
            <pc:sldMk cId="3102582213" sldId="271"/>
            <ac:picMk id="28" creationId="{B859F92C-A437-07A6-6B32-39782E0EE6D6}"/>
          </ac:picMkLst>
        </pc:picChg>
        <pc:picChg chg="mod">
          <ac:chgData name="Fernandez Soria, Christian A" userId="12e1af29-ecbc-4b65-aaf6-bc81a5c68b5a" providerId="ADAL" clId="{379F43D3-D5B9-4D2E-A927-E5CFED79E22D}" dt="2024-02-27T03:10:21.298" v="2217" actId="1037"/>
          <ac:picMkLst>
            <pc:docMk/>
            <pc:sldMk cId="3102582213" sldId="271"/>
            <ac:picMk id="35" creationId="{2E43F224-E736-4D8C-26C3-11DFE631DDC5}"/>
          </ac:picMkLst>
        </pc:picChg>
        <pc:picChg chg="add mod">
          <ac:chgData name="Fernandez Soria, Christian A" userId="12e1af29-ecbc-4b65-aaf6-bc81a5c68b5a" providerId="ADAL" clId="{379F43D3-D5B9-4D2E-A927-E5CFED79E22D}" dt="2024-03-01T07:54:53.048" v="3423" actId="1076"/>
          <ac:picMkLst>
            <pc:docMk/>
            <pc:sldMk cId="3102582213" sldId="271"/>
            <ac:picMk id="44" creationId="{BA6BD1CE-251A-3D03-2C65-C41D64650A70}"/>
          </ac:picMkLst>
        </pc:picChg>
        <pc:picChg chg="del">
          <ac:chgData name="Fernandez Soria, Christian A" userId="12e1af29-ecbc-4b65-aaf6-bc81a5c68b5a" providerId="ADAL" clId="{379F43D3-D5B9-4D2E-A927-E5CFED79E22D}" dt="2024-02-23T11:03:25.337" v="287" actId="478"/>
          <ac:picMkLst>
            <pc:docMk/>
            <pc:sldMk cId="3102582213" sldId="271"/>
            <ac:picMk id="67" creationId="{A7BB6A55-F644-1787-6859-DC4891E8279F}"/>
          </ac:picMkLst>
        </pc:picChg>
        <pc:picChg chg="del">
          <ac:chgData name="Fernandez Soria, Christian A" userId="12e1af29-ecbc-4b65-aaf6-bc81a5c68b5a" providerId="ADAL" clId="{379F43D3-D5B9-4D2E-A927-E5CFED79E22D}" dt="2024-02-27T02:51:52.162" v="1964" actId="478"/>
          <ac:picMkLst>
            <pc:docMk/>
            <pc:sldMk cId="3102582213" sldId="271"/>
            <ac:picMk id="69" creationId="{B8046E40-0971-108E-CE49-0458A857A294}"/>
          </ac:picMkLst>
        </pc:picChg>
        <pc:cxnChg chg="mod">
          <ac:chgData name="Fernandez Soria, Christian A" userId="12e1af29-ecbc-4b65-aaf6-bc81a5c68b5a" providerId="ADAL" clId="{379F43D3-D5B9-4D2E-A927-E5CFED79E22D}" dt="2024-02-23T11:00:03.282" v="251"/>
          <ac:cxnSpMkLst>
            <pc:docMk/>
            <pc:sldMk cId="3102582213" sldId="271"/>
            <ac:cxnSpMk id="11" creationId="{1078EE76-6A80-D791-9677-61D39E4F243D}"/>
          </ac:cxnSpMkLst>
        </pc:cxnChg>
        <pc:cxnChg chg="mod">
          <ac:chgData name="Fernandez Soria, Christian A" userId="12e1af29-ecbc-4b65-aaf6-bc81a5c68b5a" providerId="ADAL" clId="{379F43D3-D5B9-4D2E-A927-E5CFED79E22D}" dt="2024-02-23T11:00:03.282" v="251"/>
          <ac:cxnSpMkLst>
            <pc:docMk/>
            <pc:sldMk cId="3102582213" sldId="271"/>
            <ac:cxnSpMk id="12" creationId="{F670C9E0-E1B5-A1BD-3238-EBC134CA3307}"/>
          </ac:cxnSpMkLst>
        </pc:cxnChg>
        <pc:cxnChg chg="mod">
          <ac:chgData name="Fernandez Soria, Christian A" userId="12e1af29-ecbc-4b65-aaf6-bc81a5c68b5a" providerId="ADAL" clId="{379F43D3-D5B9-4D2E-A927-E5CFED79E22D}" dt="2024-03-01T07:55:45.813" v="3432" actId="165"/>
          <ac:cxnSpMkLst>
            <pc:docMk/>
            <pc:sldMk cId="3102582213" sldId="271"/>
            <ac:cxnSpMk id="15" creationId="{B7F7158B-4205-8C75-C4BC-64F88C9A4844}"/>
          </ac:cxnSpMkLst>
        </pc:cxnChg>
        <pc:cxnChg chg="mod">
          <ac:chgData name="Fernandez Soria, Christian A" userId="12e1af29-ecbc-4b65-aaf6-bc81a5c68b5a" providerId="ADAL" clId="{379F43D3-D5B9-4D2E-A927-E5CFED79E22D}" dt="2024-03-01T07:55:45.813" v="3432" actId="165"/>
          <ac:cxnSpMkLst>
            <pc:docMk/>
            <pc:sldMk cId="3102582213" sldId="271"/>
            <ac:cxnSpMk id="16" creationId="{BEC8A163-5AD0-FA63-9E35-8D88125067B5}"/>
          </ac:cxnSpMkLst>
        </pc:cxnChg>
        <pc:cxnChg chg="mod">
          <ac:chgData name="Fernandez Soria, Christian A" userId="12e1af29-ecbc-4b65-aaf6-bc81a5c68b5a" providerId="ADAL" clId="{379F43D3-D5B9-4D2E-A927-E5CFED79E22D}" dt="2024-03-01T07:50:09.722" v="3408" actId="1076"/>
          <ac:cxnSpMkLst>
            <pc:docMk/>
            <pc:sldMk cId="3102582213" sldId="271"/>
            <ac:cxnSpMk id="29" creationId="{1E4980CB-40D0-57FB-EA43-400629DFBB4E}"/>
          </ac:cxnSpMkLst>
        </pc:cxnChg>
        <pc:cxnChg chg="mod">
          <ac:chgData name="Fernandez Soria, Christian A" userId="12e1af29-ecbc-4b65-aaf6-bc81a5c68b5a" providerId="ADAL" clId="{379F43D3-D5B9-4D2E-A927-E5CFED79E22D}" dt="2024-03-01T07:50:09.722" v="3408" actId="1076"/>
          <ac:cxnSpMkLst>
            <pc:docMk/>
            <pc:sldMk cId="3102582213" sldId="271"/>
            <ac:cxnSpMk id="30" creationId="{A8D3DCCC-2076-9B48-CCB1-BA9A2D44A6BB}"/>
          </ac:cxnSpMkLst>
        </pc:cxnChg>
        <pc:cxnChg chg="add del mod">
          <ac:chgData name="Fernandez Soria, Christian A" userId="12e1af29-ecbc-4b65-aaf6-bc81a5c68b5a" providerId="ADAL" clId="{379F43D3-D5B9-4D2E-A927-E5CFED79E22D}" dt="2024-03-01T07:51:17.256" v="3411" actId="478"/>
          <ac:cxnSpMkLst>
            <pc:docMk/>
            <pc:sldMk cId="3102582213" sldId="271"/>
            <ac:cxnSpMk id="31" creationId="{59DC0A1F-4B43-9E8B-AB7E-9E0D6DC0568C}"/>
          </ac:cxnSpMkLst>
        </pc:cxnChg>
        <pc:cxnChg chg="add del mod">
          <ac:chgData name="Fernandez Soria, Christian A" userId="12e1af29-ecbc-4b65-aaf6-bc81a5c68b5a" providerId="ADAL" clId="{379F43D3-D5B9-4D2E-A927-E5CFED79E22D}" dt="2024-03-01T07:53:21.401" v="3418" actId="478"/>
          <ac:cxnSpMkLst>
            <pc:docMk/>
            <pc:sldMk cId="3102582213" sldId="271"/>
            <ac:cxnSpMk id="41" creationId="{45FC1183-0EF9-111B-DBEC-214FD2FC691D}"/>
          </ac:cxnSpMkLst>
        </pc:cxnChg>
        <pc:cxnChg chg="add del mod">
          <ac:chgData name="Fernandez Soria, Christian A" userId="12e1af29-ecbc-4b65-aaf6-bc81a5c68b5a" providerId="ADAL" clId="{379F43D3-D5B9-4D2E-A927-E5CFED79E22D}" dt="2024-03-01T07:53:21.401" v="3418" actId="478"/>
          <ac:cxnSpMkLst>
            <pc:docMk/>
            <pc:sldMk cId="3102582213" sldId="271"/>
            <ac:cxnSpMk id="42" creationId="{16FEB62F-6B19-6251-4FB1-14A7F62AA448}"/>
          </ac:cxnSpMkLst>
        </pc:cxnChg>
        <pc:extLst>
          <p:ext xmlns:p="http://schemas.openxmlformats.org/presentationml/2006/main" uri="{D6D511B9-2390-475A-947B-AFAB55BFBCF1}">
            <pc226:cmChg xmlns:pc226="http://schemas.microsoft.com/office/powerpoint/2022/06/main/command" chg="del">
              <pc226:chgData name="Fernandez Soria, Christian A" userId="12e1af29-ecbc-4b65-aaf6-bc81a5c68b5a" providerId="ADAL" clId="{379F43D3-D5B9-4D2E-A927-E5CFED79E22D}" dt="2024-03-01T08:05:26.886" v="3461"/>
              <pc2:cmMkLst xmlns:pc2="http://schemas.microsoft.com/office/powerpoint/2019/9/main/command">
                <pc:docMk/>
                <pc:sldMk cId="3102582213" sldId="271"/>
                <pc2:cmMk id="{DECD4AC4-97B5-438E-A975-3E71BF716958}"/>
              </pc2:cmMkLst>
            </pc226:cmChg>
          </p:ext>
        </pc:extLst>
      </pc:sldChg>
      <pc:sldChg chg="addSp delSp modSp mod delCm modNotesTx">
        <pc:chgData name="Fernandez Soria, Christian A" userId="12e1af29-ecbc-4b65-aaf6-bc81a5c68b5a" providerId="ADAL" clId="{379F43D3-D5B9-4D2E-A927-E5CFED79E22D}" dt="2024-03-04T03:21:22.719" v="3996" actId="1036"/>
        <pc:sldMkLst>
          <pc:docMk/>
          <pc:sldMk cId="1170036757" sldId="276"/>
        </pc:sldMkLst>
        <pc:spChg chg="del">
          <ac:chgData name="Fernandez Soria, Christian A" userId="12e1af29-ecbc-4b65-aaf6-bc81a5c68b5a" providerId="ADAL" clId="{379F43D3-D5B9-4D2E-A927-E5CFED79E22D}" dt="2024-03-01T17:16:47.187" v="3490" actId="478"/>
          <ac:spMkLst>
            <pc:docMk/>
            <pc:sldMk cId="1170036757" sldId="276"/>
            <ac:spMk id="3" creationId="{496E471D-A323-1E74-DC69-1ECFEB36DC81}"/>
          </ac:spMkLst>
        </pc:spChg>
        <pc:spChg chg="add mod">
          <ac:chgData name="Fernandez Soria, Christian A" userId="12e1af29-ecbc-4b65-aaf6-bc81a5c68b5a" providerId="ADAL" clId="{379F43D3-D5B9-4D2E-A927-E5CFED79E22D}" dt="2024-03-01T18:24:04.640" v="3500" actId="164"/>
          <ac:spMkLst>
            <pc:docMk/>
            <pc:sldMk cId="1170036757" sldId="276"/>
            <ac:spMk id="7" creationId="{876420B9-3D76-58D1-4F18-3EBF7BE1A944}"/>
          </ac:spMkLst>
        </pc:spChg>
        <pc:spChg chg="add del mod">
          <ac:chgData name="Fernandez Soria, Christian A" userId="12e1af29-ecbc-4b65-aaf6-bc81a5c68b5a" providerId="ADAL" clId="{379F43D3-D5B9-4D2E-A927-E5CFED79E22D}" dt="2024-02-27T02:47:50.554" v="1888" actId="478"/>
          <ac:spMkLst>
            <pc:docMk/>
            <pc:sldMk cId="1170036757" sldId="276"/>
            <ac:spMk id="10" creationId="{2D244FB7-BBB5-5723-1BDF-14FA6674E7E9}"/>
          </ac:spMkLst>
        </pc:spChg>
        <pc:spChg chg="add mod">
          <ac:chgData name="Fernandez Soria, Christian A" userId="12e1af29-ecbc-4b65-aaf6-bc81a5c68b5a" providerId="ADAL" clId="{379F43D3-D5B9-4D2E-A927-E5CFED79E22D}" dt="2024-03-04T03:10:45.268" v="3748" actId="1038"/>
          <ac:spMkLst>
            <pc:docMk/>
            <pc:sldMk cId="1170036757" sldId="276"/>
            <ac:spMk id="10" creationId="{AB71BF99-8201-69C1-FA5B-77C303169E2F}"/>
          </ac:spMkLst>
        </pc:spChg>
        <pc:spChg chg="add mod">
          <ac:chgData name="Fernandez Soria, Christian A" userId="12e1af29-ecbc-4b65-aaf6-bc81a5c68b5a" providerId="ADAL" clId="{379F43D3-D5B9-4D2E-A927-E5CFED79E22D}" dt="2024-03-01T18:24:04.640" v="3500" actId="164"/>
          <ac:spMkLst>
            <pc:docMk/>
            <pc:sldMk cId="1170036757" sldId="276"/>
            <ac:spMk id="11" creationId="{9222CE35-A7E0-B78C-F0CE-3390232995F7}"/>
          </ac:spMkLst>
        </pc:spChg>
        <pc:spChg chg="add mod">
          <ac:chgData name="Fernandez Soria, Christian A" userId="12e1af29-ecbc-4b65-aaf6-bc81a5c68b5a" providerId="ADAL" clId="{379F43D3-D5B9-4D2E-A927-E5CFED79E22D}" dt="2024-03-01T18:24:04.640" v="3500" actId="164"/>
          <ac:spMkLst>
            <pc:docMk/>
            <pc:sldMk cId="1170036757" sldId="276"/>
            <ac:spMk id="12" creationId="{F47CC2E4-B6F7-2C2D-A033-A8A92BAC44B2}"/>
          </ac:spMkLst>
        </pc:spChg>
        <pc:spChg chg="add mod">
          <ac:chgData name="Fernandez Soria, Christian A" userId="12e1af29-ecbc-4b65-aaf6-bc81a5c68b5a" providerId="ADAL" clId="{379F43D3-D5B9-4D2E-A927-E5CFED79E22D}" dt="2024-02-27T02:48:36.693" v="1924" actId="1036"/>
          <ac:spMkLst>
            <pc:docMk/>
            <pc:sldMk cId="1170036757" sldId="276"/>
            <ac:spMk id="13" creationId="{7BD765AA-0066-9693-C669-D8AD77D338FB}"/>
          </ac:spMkLst>
        </pc:spChg>
        <pc:spChg chg="del">
          <ac:chgData name="Fernandez Soria, Christian A" userId="12e1af29-ecbc-4b65-aaf6-bc81a5c68b5a" providerId="ADAL" clId="{379F43D3-D5B9-4D2E-A927-E5CFED79E22D}" dt="2024-03-01T17:16:47.187" v="3490" actId="478"/>
          <ac:spMkLst>
            <pc:docMk/>
            <pc:sldMk cId="1170036757" sldId="276"/>
            <ac:spMk id="14" creationId="{33AB5B89-4C8A-222F-2A52-950AFEB30369}"/>
          </ac:spMkLst>
        </pc:spChg>
        <pc:spChg chg="add mod">
          <ac:chgData name="Fernandez Soria, Christian A" userId="12e1af29-ecbc-4b65-aaf6-bc81a5c68b5a" providerId="ADAL" clId="{379F43D3-D5B9-4D2E-A927-E5CFED79E22D}" dt="2024-03-04T03:10:45.268" v="3748" actId="1038"/>
          <ac:spMkLst>
            <pc:docMk/>
            <pc:sldMk cId="1170036757" sldId="276"/>
            <ac:spMk id="14" creationId="{3D074834-BBF1-30C9-EE0F-465671BD51E5}"/>
          </ac:spMkLst>
        </pc:spChg>
        <pc:spChg chg="add mod">
          <ac:chgData name="Fernandez Soria, Christian A" userId="12e1af29-ecbc-4b65-aaf6-bc81a5c68b5a" providerId="ADAL" clId="{379F43D3-D5B9-4D2E-A927-E5CFED79E22D}" dt="2024-03-01T18:24:04.640" v="3500" actId="164"/>
          <ac:spMkLst>
            <pc:docMk/>
            <pc:sldMk cId="1170036757" sldId="276"/>
            <ac:spMk id="15" creationId="{C6DFDBD6-1130-EC3F-12BB-BDCDF8E82007}"/>
          </ac:spMkLst>
        </pc:spChg>
        <pc:spChg chg="add mod">
          <ac:chgData name="Fernandez Soria, Christian A" userId="12e1af29-ecbc-4b65-aaf6-bc81a5c68b5a" providerId="ADAL" clId="{379F43D3-D5B9-4D2E-A927-E5CFED79E22D}" dt="2024-03-01T17:16:53.502" v="3492" actId="1076"/>
          <ac:spMkLst>
            <pc:docMk/>
            <pc:sldMk cId="1170036757" sldId="276"/>
            <ac:spMk id="16" creationId="{59719589-0402-BFB3-4340-60290D543622}"/>
          </ac:spMkLst>
        </pc:spChg>
        <pc:spChg chg="add mod">
          <ac:chgData name="Fernandez Soria, Christian A" userId="12e1af29-ecbc-4b65-aaf6-bc81a5c68b5a" providerId="ADAL" clId="{379F43D3-D5B9-4D2E-A927-E5CFED79E22D}" dt="2024-03-04T03:10:45.268" v="3748" actId="1038"/>
          <ac:spMkLst>
            <pc:docMk/>
            <pc:sldMk cId="1170036757" sldId="276"/>
            <ac:spMk id="17" creationId="{DA680CF4-A997-0B75-CAF3-BF95264BFC02}"/>
          </ac:spMkLst>
        </pc:spChg>
        <pc:spChg chg="add mod">
          <ac:chgData name="Fernandez Soria, Christian A" userId="12e1af29-ecbc-4b65-aaf6-bc81a5c68b5a" providerId="ADAL" clId="{379F43D3-D5B9-4D2E-A927-E5CFED79E22D}" dt="2024-03-01T17:16:53.502" v="3492" actId="1076"/>
          <ac:spMkLst>
            <pc:docMk/>
            <pc:sldMk cId="1170036757" sldId="276"/>
            <ac:spMk id="18" creationId="{D10B950F-FDF0-43D8-AB10-BE8583A82F86}"/>
          </ac:spMkLst>
        </pc:spChg>
        <pc:spChg chg="mod">
          <ac:chgData name="Fernandez Soria, Christian A" userId="12e1af29-ecbc-4b65-aaf6-bc81a5c68b5a" providerId="ADAL" clId="{379F43D3-D5B9-4D2E-A927-E5CFED79E22D}" dt="2024-03-01T18:24:04.640" v="3500" actId="164"/>
          <ac:spMkLst>
            <pc:docMk/>
            <pc:sldMk cId="1170036757" sldId="276"/>
            <ac:spMk id="23" creationId="{5BF2597A-573B-B39F-0C34-CA5F125DE5A0}"/>
          </ac:spMkLst>
        </pc:spChg>
        <pc:spChg chg="mod">
          <ac:chgData name="Fernandez Soria, Christian A" userId="12e1af29-ecbc-4b65-aaf6-bc81a5c68b5a" providerId="ADAL" clId="{379F43D3-D5B9-4D2E-A927-E5CFED79E22D}" dt="2024-03-01T18:24:21.369" v="3502" actId="1076"/>
          <ac:spMkLst>
            <pc:docMk/>
            <pc:sldMk cId="1170036757" sldId="276"/>
            <ac:spMk id="31" creationId="{149E6BC6-3E26-9C30-9493-2A77BA48CBBD}"/>
          </ac:spMkLst>
        </pc:spChg>
        <pc:spChg chg="mod">
          <ac:chgData name="Fernandez Soria, Christian A" userId="12e1af29-ecbc-4b65-aaf6-bc81a5c68b5a" providerId="ADAL" clId="{379F43D3-D5B9-4D2E-A927-E5CFED79E22D}" dt="2024-03-01T18:24:21.369" v="3502" actId="1076"/>
          <ac:spMkLst>
            <pc:docMk/>
            <pc:sldMk cId="1170036757" sldId="276"/>
            <ac:spMk id="39" creationId="{FD2339C3-B4CA-CCC7-B56B-6E2EA74CF72A}"/>
          </ac:spMkLst>
        </pc:spChg>
        <pc:spChg chg="mod">
          <ac:chgData name="Fernandez Soria, Christian A" userId="12e1af29-ecbc-4b65-aaf6-bc81a5c68b5a" providerId="ADAL" clId="{379F43D3-D5B9-4D2E-A927-E5CFED79E22D}" dt="2024-03-04T03:21:22.719" v="3996" actId="1036"/>
          <ac:spMkLst>
            <pc:docMk/>
            <pc:sldMk cId="1170036757" sldId="276"/>
            <ac:spMk id="40" creationId="{B48B678E-1552-AC54-82FC-7CF8592365C3}"/>
          </ac:spMkLst>
        </pc:spChg>
        <pc:spChg chg="mod">
          <ac:chgData name="Fernandez Soria, Christian A" userId="12e1af29-ecbc-4b65-aaf6-bc81a5c68b5a" providerId="ADAL" clId="{379F43D3-D5B9-4D2E-A927-E5CFED79E22D}" dt="2024-02-27T02:48:27.528" v="1908" actId="1036"/>
          <ac:spMkLst>
            <pc:docMk/>
            <pc:sldMk cId="1170036757" sldId="276"/>
            <ac:spMk id="44" creationId="{F621C3AE-8D2E-883F-1CF6-54A5273F33C3}"/>
          </ac:spMkLst>
        </pc:spChg>
        <pc:spChg chg="mod">
          <ac:chgData name="Fernandez Soria, Christian A" userId="12e1af29-ecbc-4b65-aaf6-bc81a5c68b5a" providerId="ADAL" clId="{379F43D3-D5B9-4D2E-A927-E5CFED79E22D}" dt="2024-02-27T02:48:27.528" v="1908" actId="1036"/>
          <ac:spMkLst>
            <pc:docMk/>
            <pc:sldMk cId="1170036757" sldId="276"/>
            <ac:spMk id="45" creationId="{C3A6CBD5-3C6D-8FAA-884C-C1D875D1890B}"/>
          </ac:spMkLst>
        </pc:spChg>
        <pc:spChg chg="del">
          <ac:chgData name="Fernandez Soria, Christian A" userId="12e1af29-ecbc-4b65-aaf6-bc81a5c68b5a" providerId="ADAL" clId="{379F43D3-D5B9-4D2E-A927-E5CFED79E22D}" dt="2024-03-01T17:16:47.187" v="3490" actId="478"/>
          <ac:spMkLst>
            <pc:docMk/>
            <pc:sldMk cId="1170036757" sldId="276"/>
            <ac:spMk id="46" creationId="{ABE3639B-F451-5277-C3DB-F0BAF7E2FEA7}"/>
          </ac:spMkLst>
        </pc:spChg>
        <pc:spChg chg="del">
          <ac:chgData name="Fernandez Soria, Christian A" userId="12e1af29-ecbc-4b65-aaf6-bc81a5c68b5a" providerId="ADAL" clId="{379F43D3-D5B9-4D2E-A927-E5CFED79E22D}" dt="2024-02-23T10:38:48.618" v="0" actId="478"/>
          <ac:spMkLst>
            <pc:docMk/>
            <pc:sldMk cId="1170036757" sldId="276"/>
            <ac:spMk id="47" creationId="{F32D64B8-9182-E251-C580-3FB47E1CACB4}"/>
          </ac:spMkLst>
        </pc:spChg>
        <pc:grpChg chg="add mod">
          <ac:chgData name="Fernandez Soria, Christian A" userId="12e1af29-ecbc-4b65-aaf6-bc81a5c68b5a" providerId="ADAL" clId="{379F43D3-D5B9-4D2E-A927-E5CFED79E22D}" dt="2024-03-01T18:24:09.121" v="3501" actId="1076"/>
          <ac:grpSpMkLst>
            <pc:docMk/>
            <pc:sldMk cId="1170036757" sldId="276"/>
            <ac:grpSpMk id="3" creationId="{9381832A-6049-277A-EF09-C9623CEFEFB3}"/>
          </ac:grpSpMkLst>
        </pc:grpChg>
        <pc:picChg chg="add mod">
          <ac:chgData name="Fernandez Soria, Christian A" userId="12e1af29-ecbc-4b65-aaf6-bc81a5c68b5a" providerId="ADAL" clId="{379F43D3-D5B9-4D2E-A927-E5CFED79E22D}" dt="2024-03-04T03:10:45.268" v="3748" actId="1038"/>
          <ac:picMkLst>
            <pc:docMk/>
            <pc:sldMk cId="1170036757" sldId="276"/>
            <ac:picMk id="5" creationId="{26B3C8A9-A271-AC17-BC3F-A8A50B60F9C1}"/>
          </ac:picMkLst>
        </pc:picChg>
        <pc:picChg chg="del">
          <ac:chgData name="Fernandez Soria, Christian A" userId="12e1af29-ecbc-4b65-aaf6-bc81a5c68b5a" providerId="ADAL" clId="{379F43D3-D5B9-4D2E-A927-E5CFED79E22D}" dt="2024-03-01T17:16:47.187" v="3490" actId="478"/>
          <ac:picMkLst>
            <pc:docMk/>
            <pc:sldMk cId="1170036757" sldId="276"/>
            <ac:picMk id="5" creationId="{C5925A19-1D1E-36D2-8577-3347F4049D49}"/>
          </ac:picMkLst>
        </pc:picChg>
        <pc:picChg chg="mod">
          <ac:chgData name="Fernandez Soria, Christian A" userId="12e1af29-ecbc-4b65-aaf6-bc81a5c68b5a" providerId="ADAL" clId="{379F43D3-D5B9-4D2E-A927-E5CFED79E22D}" dt="2024-03-01T18:24:04.640" v="3500" actId="164"/>
          <ac:picMkLst>
            <pc:docMk/>
            <pc:sldMk cId="1170036757" sldId="276"/>
            <ac:picMk id="6" creationId="{DF4E7E8C-228F-A028-88CE-C888A018E512}"/>
          </ac:picMkLst>
        </pc:picChg>
        <pc:picChg chg="add del mod">
          <ac:chgData name="Fernandez Soria, Christian A" userId="12e1af29-ecbc-4b65-aaf6-bc81a5c68b5a" providerId="ADAL" clId="{379F43D3-D5B9-4D2E-A927-E5CFED79E22D}" dt="2024-03-01T17:16:47.187" v="3490" actId="478"/>
          <ac:picMkLst>
            <pc:docMk/>
            <pc:sldMk cId="1170036757" sldId="276"/>
            <ac:picMk id="10" creationId="{1878C6E1-C50C-192F-29E1-3BFA53856CDB}"/>
          </ac:picMkLst>
        </pc:picChg>
        <pc:picChg chg="add del mod">
          <ac:chgData name="Fernandez Soria, Christian A" userId="12e1af29-ecbc-4b65-aaf6-bc81a5c68b5a" providerId="ADAL" clId="{379F43D3-D5B9-4D2E-A927-E5CFED79E22D}" dt="2024-03-01T17:16:55.538" v="3493" actId="478"/>
          <ac:picMkLst>
            <pc:docMk/>
            <pc:sldMk cId="1170036757" sldId="276"/>
            <ac:picMk id="17" creationId="{B27D0ECE-FDF7-9E04-C421-C668A7993F1D}"/>
          </ac:picMkLst>
        </pc:picChg>
        <pc:picChg chg="add mod">
          <ac:chgData name="Fernandez Soria, Christian A" userId="12e1af29-ecbc-4b65-aaf6-bc81a5c68b5a" providerId="ADAL" clId="{379F43D3-D5B9-4D2E-A927-E5CFED79E22D}" dt="2024-03-01T17:16:53.502" v="3492" actId="1076"/>
          <ac:picMkLst>
            <pc:docMk/>
            <pc:sldMk cId="1170036757" sldId="276"/>
            <ac:picMk id="19" creationId="{BE6D7098-E0F5-2B8A-2183-F8C41A045994}"/>
          </ac:picMkLst>
        </pc:picChg>
        <pc:picChg chg="add mod">
          <ac:chgData name="Fernandez Soria, Christian A" userId="12e1af29-ecbc-4b65-aaf6-bc81a5c68b5a" providerId="ADAL" clId="{379F43D3-D5B9-4D2E-A927-E5CFED79E22D}" dt="2024-03-01T17:16:53.502" v="3492" actId="1076"/>
          <ac:picMkLst>
            <pc:docMk/>
            <pc:sldMk cId="1170036757" sldId="276"/>
            <ac:picMk id="20" creationId="{BD36CF1A-BB4C-8005-BBD9-5D24B0A6F040}"/>
          </ac:picMkLst>
        </pc:picChg>
        <pc:picChg chg="mod">
          <ac:chgData name="Fernandez Soria, Christian A" userId="12e1af29-ecbc-4b65-aaf6-bc81a5c68b5a" providerId="ADAL" clId="{379F43D3-D5B9-4D2E-A927-E5CFED79E22D}" dt="2024-03-01T07:58:36.817" v="3445" actId="1076"/>
          <ac:picMkLst>
            <pc:docMk/>
            <pc:sldMk cId="1170036757" sldId="276"/>
            <ac:picMk id="22" creationId="{5914285F-A6EC-3F63-6CBB-BAB7F8517EEC}"/>
          </ac:picMkLst>
        </pc:picChg>
        <pc:picChg chg="mod">
          <ac:chgData name="Fernandez Soria, Christian A" userId="12e1af29-ecbc-4b65-aaf6-bc81a5c68b5a" providerId="ADAL" clId="{379F43D3-D5B9-4D2E-A927-E5CFED79E22D}" dt="2024-03-01T18:24:04.640" v="3500" actId="164"/>
          <ac:picMkLst>
            <pc:docMk/>
            <pc:sldMk cId="1170036757" sldId="276"/>
            <ac:picMk id="24" creationId="{61969406-51B8-187F-2FAF-A514C53D589C}"/>
          </ac:picMkLst>
        </pc:picChg>
        <pc:picChg chg="del">
          <ac:chgData name="Fernandez Soria, Christian A" userId="12e1af29-ecbc-4b65-aaf6-bc81a5c68b5a" providerId="ADAL" clId="{379F43D3-D5B9-4D2E-A927-E5CFED79E22D}" dt="2024-03-04T03:10:40.935" v="3675" actId="478"/>
          <ac:picMkLst>
            <pc:docMk/>
            <pc:sldMk cId="1170036757" sldId="276"/>
            <ac:picMk id="28" creationId="{B2E3D83E-DC7B-D6DE-65C9-757C1760E50C}"/>
          </ac:picMkLst>
        </pc:picChg>
        <pc:picChg chg="mod">
          <ac:chgData name="Fernandez Soria, Christian A" userId="12e1af29-ecbc-4b65-aaf6-bc81a5c68b5a" providerId="ADAL" clId="{379F43D3-D5B9-4D2E-A927-E5CFED79E22D}" dt="2024-03-01T18:24:21.369" v="3502" actId="1076"/>
          <ac:picMkLst>
            <pc:docMk/>
            <pc:sldMk cId="1170036757" sldId="276"/>
            <ac:picMk id="29" creationId="{3F08E57A-43B4-CC2B-56F5-92BF69884020}"/>
          </ac:picMkLst>
        </pc:picChg>
        <pc:picChg chg="mod">
          <ac:chgData name="Fernandez Soria, Christian A" userId="12e1af29-ecbc-4b65-aaf6-bc81a5c68b5a" providerId="ADAL" clId="{379F43D3-D5B9-4D2E-A927-E5CFED79E22D}" dt="2024-03-01T18:24:21.369" v="3502" actId="1076"/>
          <ac:picMkLst>
            <pc:docMk/>
            <pc:sldMk cId="1170036757" sldId="276"/>
            <ac:picMk id="38" creationId="{B07E0DCC-9C49-11D3-DEC0-F3522101102A}"/>
          </ac:picMkLst>
        </pc:picChg>
        <pc:picChg chg="mod">
          <ac:chgData name="Fernandez Soria, Christian A" userId="12e1af29-ecbc-4b65-aaf6-bc81a5c68b5a" providerId="ADAL" clId="{379F43D3-D5B9-4D2E-A927-E5CFED79E22D}" dt="2024-02-27T02:48:27.528" v="1908" actId="1036"/>
          <ac:picMkLst>
            <pc:docMk/>
            <pc:sldMk cId="1170036757" sldId="276"/>
            <ac:picMk id="42" creationId="{2CF85E64-F1CB-0658-01B5-0D349E6A599B}"/>
          </ac:picMkLst>
        </pc:picChg>
        <pc:picChg chg="mod">
          <ac:chgData name="Fernandez Soria, Christian A" userId="12e1af29-ecbc-4b65-aaf6-bc81a5c68b5a" providerId="ADAL" clId="{379F43D3-D5B9-4D2E-A927-E5CFED79E22D}" dt="2024-02-27T02:48:27.528" v="1908" actId="1036"/>
          <ac:picMkLst>
            <pc:docMk/>
            <pc:sldMk cId="1170036757" sldId="276"/>
            <ac:picMk id="43" creationId="{6C5E6401-1761-F095-DDB9-DFEC2CFDAD43}"/>
          </ac:picMkLst>
        </pc:picChg>
        <pc:extLst>
          <p:ext xmlns:p="http://schemas.openxmlformats.org/presentationml/2006/main" uri="{D6D511B9-2390-475A-947B-AFAB55BFBCF1}">
            <pc226:cmChg xmlns:pc226="http://schemas.microsoft.com/office/powerpoint/2022/06/main/command" chg="del">
              <pc226:chgData name="Fernandez Soria, Christian A" userId="12e1af29-ecbc-4b65-aaf6-bc81a5c68b5a" providerId="ADAL" clId="{379F43D3-D5B9-4D2E-A927-E5CFED79E22D}" dt="2024-03-01T08:05:58.591" v="3463"/>
              <pc2:cmMkLst xmlns:pc2="http://schemas.microsoft.com/office/powerpoint/2019/9/main/command">
                <pc:docMk/>
                <pc:sldMk cId="1170036757" sldId="276"/>
                <pc2:cmMk id="{F118C4BC-B767-41B9-B4A2-BA961CA62BE6}"/>
              </pc2:cmMkLst>
            </pc226:cmChg>
          </p:ext>
        </pc:extLst>
      </pc:sldChg>
      <pc:sldChg chg="addSp delSp modSp mod delCm">
        <pc:chgData name="Fernandez Soria, Christian A" userId="12e1af29-ecbc-4b65-aaf6-bc81a5c68b5a" providerId="ADAL" clId="{379F43D3-D5B9-4D2E-A927-E5CFED79E22D}" dt="2024-03-04T03:11:30.731" v="3856" actId="478"/>
        <pc:sldMkLst>
          <pc:docMk/>
          <pc:sldMk cId="3308206140" sldId="277"/>
        </pc:sldMkLst>
        <pc:spChg chg="add mod">
          <ac:chgData name="Fernandez Soria, Christian A" userId="12e1af29-ecbc-4b65-aaf6-bc81a5c68b5a" providerId="ADAL" clId="{379F43D3-D5B9-4D2E-A927-E5CFED79E22D}" dt="2024-02-27T02:46:43.115" v="1844"/>
          <ac:spMkLst>
            <pc:docMk/>
            <pc:sldMk cId="3308206140" sldId="277"/>
            <ac:spMk id="4" creationId="{D859F01D-2115-BE87-03B2-6F72B8E25274}"/>
          </ac:spMkLst>
        </pc:spChg>
        <pc:spChg chg="add del mod">
          <ac:chgData name="Fernandez Soria, Christian A" userId="12e1af29-ecbc-4b65-aaf6-bc81a5c68b5a" providerId="ADAL" clId="{379F43D3-D5B9-4D2E-A927-E5CFED79E22D}" dt="2024-02-27T02:48:50.294" v="1927" actId="478"/>
          <ac:spMkLst>
            <pc:docMk/>
            <pc:sldMk cId="3308206140" sldId="277"/>
            <ac:spMk id="6" creationId="{825CE89A-2659-3C8C-C397-64BC6C42A42F}"/>
          </ac:spMkLst>
        </pc:spChg>
        <pc:spChg chg="add mod">
          <ac:chgData name="Fernandez Soria, Christian A" userId="12e1af29-ecbc-4b65-aaf6-bc81a5c68b5a" providerId="ADAL" clId="{379F43D3-D5B9-4D2E-A927-E5CFED79E22D}" dt="2024-02-27T02:48:50.549" v="1928"/>
          <ac:spMkLst>
            <pc:docMk/>
            <pc:sldMk cId="3308206140" sldId="277"/>
            <ac:spMk id="7" creationId="{B478B86A-CB00-B383-0568-ED0B06E0C8E1}"/>
          </ac:spMkLst>
        </pc:spChg>
        <pc:spChg chg="del">
          <ac:chgData name="Fernandez Soria, Christian A" userId="12e1af29-ecbc-4b65-aaf6-bc81a5c68b5a" providerId="ADAL" clId="{379F43D3-D5B9-4D2E-A927-E5CFED79E22D}" dt="2024-02-23T11:12:37.616" v="297" actId="478"/>
          <ac:spMkLst>
            <pc:docMk/>
            <pc:sldMk cId="3308206140" sldId="277"/>
            <ac:spMk id="8" creationId="{19A2E316-4C88-1C03-6839-0A76C77DDC93}"/>
          </ac:spMkLst>
        </pc:spChg>
        <pc:spChg chg="add del mod">
          <ac:chgData name="Fernandez Soria, Christian A" userId="12e1af29-ecbc-4b65-aaf6-bc81a5c68b5a" providerId="ADAL" clId="{379F43D3-D5B9-4D2E-A927-E5CFED79E22D}" dt="2024-03-04T03:11:30.731" v="3856" actId="478"/>
          <ac:spMkLst>
            <pc:docMk/>
            <pc:sldMk cId="3308206140" sldId="277"/>
            <ac:spMk id="10" creationId="{3A59DC1B-78D0-67CE-E0B3-98C19F9D8B3D}"/>
          </ac:spMkLst>
        </pc:spChg>
        <pc:spChg chg="add mod">
          <ac:chgData name="Fernandez Soria, Christian A" userId="12e1af29-ecbc-4b65-aaf6-bc81a5c68b5a" providerId="ADAL" clId="{379F43D3-D5B9-4D2E-A927-E5CFED79E22D}" dt="2024-03-04T03:11:27.476" v="3855" actId="1038"/>
          <ac:spMkLst>
            <pc:docMk/>
            <pc:sldMk cId="3308206140" sldId="277"/>
            <ac:spMk id="18" creationId="{3E31A58F-3CCD-1A64-214F-529D30EB3342}"/>
          </ac:spMkLst>
        </pc:spChg>
        <pc:spChg chg="del">
          <ac:chgData name="Fernandez Soria, Christian A" userId="12e1af29-ecbc-4b65-aaf6-bc81a5c68b5a" providerId="ADAL" clId="{379F43D3-D5B9-4D2E-A927-E5CFED79E22D}" dt="2024-02-23T11:12:37.616" v="297" actId="478"/>
          <ac:spMkLst>
            <pc:docMk/>
            <pc:sldMk cId="3308206140" sldId="277"/>
            <ac:spMk id="18" creationId="{83EF50BC-BBAF-4449-DBF6-4F414664D946}"/>
          </ac:spMkLst>
        </pc:spChg>
        <pc:spChg chg="add mod">
          <ac:chgData name="Fernandez Soria, Christian A" userId="12e1af29-ecbc-4b65-aaf6-bc81a5c68b5a" providerId="ADAL" clId="{379F43D3-D5B9-4D2E-A927-E5CFED79E22D}" dt="2024-03-04T03:11:27.476" v="3855" actId="1038"/>
          <ac:spMkLst>
            <pc:docMk/>
            <pc:sldMk cId="3308206140" sldId="277"/>
            <ac:spMk id="19" creationId="{DB457779-E08F-0331-9B28-028E21D0084B}"/>
          </ac:spMkLst>
        </pc:spChg>
        <pc:spChg chg="del">
          <ac:chgData name="Fernandez Soria, Christian A" userId="12e1af29-ecbc-4b65-aaf6-bc81a5c68b5a" providerId="ADAL" clId="{379F43D3-D5B9-4D2E-A927-E5CFED79E22D}" dt="2024-02-23T11:12:37.616" v="297" actId="478"/>
          <ac:spMkLst>
            <pc:docMk/>
            <pc:sldMk cId="3308206140" sldId="277"/>
            <ac:spMk id="21" creationId="{BC3BE7E0-C646-9222-6241-2535C1DC5868}"/>
          </ac:spMkLst>
        </pc:spChg>
        <pc:spChg chg="del">
          <ac:chgData name="Fernandez Soria, Christian A" userId="12e1af29-ecbc-4b65-aaf6-bc81a5c68b5a" providerId="ADAL" clId="{379F43D3-D5B9-4D2E-A927-E5CFED79E22D}" dt="2024-02-23T11:12:37.616" v="297" actId="478"/>
          <ac:spMkLst>
            <pc:docMk/>
            <pc:sldMk cId="3308206140" sldId="277"/>
            <ac:spMk id="24" creationId="{6A32B048-11F8-80C2-85A0-7AFDADB12C5F}"/>
          </ac:spMkLst>
        </pc:spChg>
        <pc:spChg chg="mod">
          <ac:chgData name="Fernandez Soria, Christian A" userId="12e1af29-ecbc-4b65-aaf6-bc81a5c68b5a" providerId="ADAL" clId="{379F43D3-D5B9-4D2E-A927-E5CFED79E22D}" dt="2024-03-03T23:35:05.799" v="3539" actId="14100"/>
          <ac:spMkLst>
            <pc:docMk/>
            <pc:sldMk cId="3308206140" sldId="277"/>
            <ac:spMk id="25" creationId="{6E5785D8-FD4D-54F3-0F8E-3B7AEE44B14A}"/>
          </ac:spMkLst>
        </pc:spChg>
        <pc:spChg chg="mod">
          <ac:chgData name="Fernandez Soria, Christian A" userId="12e1af29-ecbc-4b65-aaf6-bc81a5c68b5a" providerId="ADAL" clId="{379F43D3-D5B9-4D2E-A927-E5CFED79E22D}" dt="2024-03-03T23:35:46.940" v="3549" actId="1076"/>
          <ac:spMkLst>
            <pc:docMk/>
            <pc:sldMk cId="3308206140" sldId="277"/>
            <ac:spMk id="28" creationId="{14CF6787-CABA-56CF-BFC4-D0FC6C8762C6}"/>
          </ac:spMkLst>
        </pc:spChg>
        <pc:picChg chg="add mod">
          <ac:chgData name="Fernandez Soria, Christian A" userId="12e1af29-ecbc-4b65-aaf6-bc81a5c68b5a" providerId="ADAL" clId="{379F43D3-D5B9-4D2E-A927-E5CFED79E22D}" dt="2024-03-01T18:25:45.977" v="3505" actId="1076"/>
          <ac:picMkLst>
            <pc:docMk/>
            <pc:sldMk cId="3308206140" sldId="277"/>
            <ac:picMk id="4" creationId="{AEFE3C6B-45A0-D012-D1FB-7E22B873A6C0}"/>
          </ac:picMkLst>
        </pc:picChg>
        <pc:picChg chg="del">
          <ac:chgData name="Fernandez Soria, Christian A" userId="12e1af29-ecbc-4b65-aaf6-bc81a5c68b5a" providerId="ADAL" clId="{379F43D3-D5B9-4D2E-A927-E5CFED79E22D}" dt="2024-02-23T11:12:37.616" v="297" actId="478"/>
          <ac:picMkLst>
            <pc:docMk/>
            <pc:sldMk cId="3308206140" sldId="277"/>
            <ac:picMk id="4" creationId="{BA20D8B9-FA3A-D032-9141-8E40386B8F3C}"/>
          </ac:picMkLst>
        </pc:picChg>
        <pc:picChg chg="add mod">
          <ac:chgData name="Fernandez Soria, Christian A" userId="12e1af29-ecbc-4b65-aaf6-bc81a5c68b5a" providerId="ADAL" clId="{379F43D3-D5B9-4D2E-A927-E5CFED79E22D}" dt="2024-03-04T03:11:27.476" v="3855" actId="1038"/>
          <ac:picMkLst>
            <pc:docMk/>
            <pc:sldMk cId="3308206140" sldId="277"/>
            <ac:picMk id="6" creationId="{7FA1DE2F-6CB5-52CD-258F-A24A992C15CB}"/>
          </ac:picMkLst>
        </pc:picChg>
        <pc:picChg chg="del">
          <ac:chgData name="Fernandez Soria, Christian A" userId="12e1af29-ecbc-4b65-aaf6-bc81a5c68b5a" providerId="ADAL" clId="{379F43D3-D5B9-4D2E-A927-E5CFED79E22D}" dt="2024-02-23T11:12:37.616" v="297" actId="478"/>
          <ac:picMkLst>
            <pc:docMk/>
            <pc:sldMk cId="3308206140" sldId="277"/>
            <ac:picMk id="6" creationId="{C994AB40-A282-8B0D-81CC-1B9BED7D70CA}"/>
          </ac:picMkLst>
        </pc:picChg>
        <pc:picChg chg="add mod">
          <ac:chgData name="Fernandez Soria, Christian A" userId="12e1af29-ecbc-4b65-aaf6-bc81a5c68b5a" providerId="ADAL" clId="{379F43D3-D5B9-4D2E-A927-E5CFED79E22D}" dt="2024-03-03T23:36:23.357" v="3554" actId="14100"/>
          <ac:picMkLst>
            <pc:docMk/>
            <pc:sldMk cId="3308206140" sldId="277"/>
            <ac:picMk id="8" creationId="{BA34F857-F82E-D137-BBDA-EABADDEE7A29}"/>
          </ac:picMkLst>
        </pc:picChg>
        <pc:picChg chg="add mod">
          <ac:chgData name="Fernandez Soria, Christian A" userId="12e1af29-ecbc-4b65-aaf6-bc81a5c68b5a" providerId="ADAL" clId="{379F43D3-D5B9-4D2E-A927-E5CFED79E22D}" dt="2024-03-03T23:36:23.357" v="3554" actId="14100"/>
          <ac:picMkLst>
            <pc:docMk/>
            <pc:sldMk cId="3308206140" sldId="277"/>
            <ac:picMk id="15" creationId="{2F662BE6-5E56-7310-50AB-9A4A813D6572}"/>
          </ac:picMkLst>
        </pc:picChg>
        <pc:picChg chg="mod">
          <ac:chgData name="Fernandez Soria, Christian A" userId="12e1af29-ecbc-4b65-aaf6-bc81a5c68b5a" providerId="ADAL" clId="{379F43D3-D5B9-4D2E-A927-E5CFED79E22D}" dt="2024-02-23T10:44:09.137" v="14" actId="1076"/>
          <ac:picMkLst>
            <pc:docMk/>
            <pc:sldMk cId="3308206140" sldId="277"/>
            <ac:picMk id="16" creationId="{0142BF34-DC22-A60A-0B03-738A7A1BA752}"/>
          </ac:picMkLst>
        </pc:picChg>
        <pc:picChg chg="del">
          <ac:chgData name="Fernandez Soria, Christian A" userId="12e1af29-ecbc-4b65-aaf6-bc81a5c68b5a" providerId="ADAL" clId="{379F43D3-D5B9-4D2E-A927-E5CFED79E22D}" dt="2024-02-23T11:12:37.616" v="297" actId="478"/>
          <ac:picMkLst>
            <pc:docMk/>
            <pc:sldMk cId="3308206140" sldId="277"/>
            <ac:picMk id="20" creationId="{23C53BF3-9A7C-6918-B50C-B2DC9B4BA362}"/>
          </ac:picMkLst>
        </pc:picChg>
        <pc:picChg chg="del">
          <ac:chgData name="Fernandez Soria, Christian A" userId="12e1af29-ecbc-4b65-aaf6-bc81a5c68b5a" providerId="ADAL" clId="{379F43D3-D5B9-4D2E-A927-E5CFED79E22D}" dt="2024-03-04T03:11:01.519" v="3749" actId="478"/>
          <ac:picMkLst>
            <pc:docMk/>
            <pc:sldMk cId="3308206140" sldId="277"/>
            <ac:picMk id="23" creationId="{37322D94-2E7F-5C50-8B2E-1BFC1CDEB329}"/>
          </ac:picMkLst>
        </pc:picChg>
        <pc:extLst>
          <p:ext xmlns:p="http://schemas.openxmlformats.org/presentationml/2006/main" uri="{D6D511B9-2390-475A-947B-AFAB55BFBCF1}">
            <pc226:cmChg xmlns:pc226="http://schemas.microsoft.com/office/powerpoint/2022/06/main/command" chg="del">
              <pc226:chgData name="Fernandez Soria, Christian A" userId="12e1af29-ecbc-4b65-aaf6-bc81a5c68b5a" providerId="ADAL" clId="{379F43D3-D5B9-4D2E-A927-E5CFED79E22D}" dt="2024-03-01T08:06:06.414" v="3465"/>
              <pc2:cmMkLst xmlns:pc2="http://schemas.microsoft.com/office/powerpoint/2019/9/main/command">
                <pc:docMk/>
                <pc:sldMk cId="3308206140" sldId="277"/>
                <pc2:cmMk id="{AD2B7D3B-EBDA-4A77-A2D5-673FEC7E1D78}"/>
              </pc2:cmMkLst>
            </pc226:cmChg>
            <pc226:cmChg xmlns:pc226="http://schemas.microsoft.com/office/powerpoint/2022/06/main/command" chg="del">
              <pc226:chgData name="Fernandez Soria, Christian A" userId="12e1af29-ecbc-4b65-aaf6-bc81a5c68b5a" providerId="ADAL" clId="{379F43D3-D5B9-4D2E-A927-E5CFED79E22D}" dt="2024-03-01T08:06:11.940" v="3466"/>
              <pc2:cmMkLst xmlns:pc2="http://schemas.microsoft.com/office/powerpoint/2019/9/main/command">
                <pc:docMk/>
                <pc:sldMk cId="3308206140" sldId="277"/>
                <pc2:cmMk id="{52498ACB-070E-40C3-AF09-ED0815E294F1}"/>
              </pc2:cmMkLst>
            </pc226:cmChg>
            <pc226:cmChg xmlns:pc226="http://schemas.microsoft.com/office/powerpoint/2022/06/main/command" chg="del">
              <pc226:chgData name="Fernandez Soria, Christian A" userId="12e1af29-ecbc-4b65-aaf6-bc81a5c68b5a" providerId="ADAL" clId="{379F43D3-D5B9-4D2E-A927-E5CFED79E22D}" dt="2024-03-01T08:06:04.179" v="3464"/>
              <pc2:cmMkLst xmlns:pc2="http://schemas.microsoft.com/office/powerpoint/2019/9/main/command">
                <pc:docMk/>
                <pc:sldMk cId="3308206140" sldId="277"/>
                <pc2:cmMk id="{7A5196CE-EBCC-42C8-94D6-DC29EE7EF7FC}"/>
              </pc2:cmMkLst>
            </pc226:cmChg>
          </p:ext>
        </pc:extLst>
      </pc:sldChg>
      <pc:sldChg chg="addSp delSp modSp mod">
        <pc:chgData name="Fernandez Soria, Christian A" userId="12e1af29-ecbc-4b65-aaf6-bc81a5c68b5a" providerId="ADAL" clId="{379F43D3-D5B9-4D2E-A927-E5CFED79E22D}" dt="2024-03-03T23:38:06.745" v="3569" actId="1076"/>
        <pc:sldMkLst>
          <pc:docMk/>
          <pc:sldMk cId="802738389" sldId="278"/>
        </pc:sldMkLst>
        <pc:spChg chg="add del mod">
          <ac:chgData name="Fernandez Soria, Christian A" userId="12e1af29-ecbc-4b65-aaf6-bc81a5c68b5a" providerId="ADAL" clId="{379F43D3-D5B9-4D2E-A927-E5CFED79E22D}" dt="2024-02-27T02:49:10.633" v="1931" actId="478"/>
          <ac:spMkLst>
            <pc:docMk/>
            <pc:sldMk cId="802738389" sldId="278"/>
            <ac:spMk id="5" creationId="{4FE2533C-CBAF-2509-037C-5997618572C7}"/>
          </ac:spMkLst>
        </pc:spChg>
        <pc:spChg chg="del">
          <ac:chgData name="Fernandez Soria, Christian A" userId="12e1af29-ecbc-4b65-aaf6-bc81a5c68b5a" providerId="ADAL" clId="{379F43D3-D5B9-4D2E-A927-E5CFED79E22D}" dt="2024-02-23T10:54:02.682" v="121" actId="478"/>
          <ac:spMkLst>
            <pc:docMk/>
            <pc:sldMk cId="802738389" sldId="278"/>
            <ac:spMk id="5" creationId="{5DE9FDEB-C88E-9465-1427-72AA9C2B3885}"/>
          </ac:spMkLst>
        </pc:spChg>
        <pc:spChg chg="add mod">
          <ac:chgData name="Fernandez Soria, Christian A" userId="12e1af29-ecbc-4b65-aaf6-bc81a5c68b5a" providerId="ADAL" clId="{379F43D3-D5B9-4D2E-A927-E5CFED79E22D}" dt="2024-03-03T23:36:45.543" v="3556"/>
          <ac:spMkLst>
            <pc:docMk/>
            <pc:sldMk cId="802738389" sldId="278"/>
            <ac:spMk id="5" creationId="{93CF4B22-ED51-0635-69CC-7C811C4C7B84}"/>
          </ac:spMkLst>
        </pc:spChg>
        <pc:spChg chg="mod">
          <ac:chgData name="Fernandez Soria, Christian A" userId="12e1af29-ecbc-4b65-aaf6-bc81a5c68b5a" providerId="ADAL" clId="{379F43D3-D5B9-4D2E-A927-E5CFED79E22D}" dt="2024-02-27T02:49:16.118" v="1947" actId="1035"/>
          <ac:spMkLst>
            <pc:docMk/>
            <pc:sldMk cId="802738389" sldId="278"/>
            <ac:spMk id="9" creationId="{B87C720A-8436-C098-F8AD-8667E59AEBDF}"/>
          </ac:spMkLst>
        </pc:spChg>
        <pc:spChg chg="del mod">
          <ac:chgData name="Fernandez Soria, Christian A" userId="12e1af29-ecbc-4b65-aaf6-bc81a5c68b5a" providerId="ADAL" clId="{379F43D3-D5B9-4D2E-A927-E5CFED79E22D}" dt="2024-03-03T23:36:45.230" v="3555" actId="478"/>
          <ac:spMkLst>
            <pc:docMk/>
            <pc:sldMk cId="802738389" sldId="278"/>
            <ac:spMk id="10" creationId="{00B09389-FFA5-AF0A-BE9E-26497A3CFCB6}"/>
          </ac:spMkLst>
        </pc:spChg>
        <pc:spChg chg="add mod">
          <ac:chgData name="Fernandez Soria, Christian A" userId="12e1af29-ecbc-4b65-aaf6-bc81a5c68b5a" providerId="ADAL" clId="{379F43D3-D5B9-4D2E-A927-E5CFED79E22D}" dt="2024-02-27T02:49:01.622" v="1930"/>
          <ac:spMkLst>
            <pc:docMk/>
            <pc:sldMk cId="802738389" sldId="278"/>
            <ac:spMk id="11" creationId="{508EDDFF-5C42-5D76-96F3-1DB06F50A88F}"/>
          </ac:spMkLst>
        </pc:spChg>
        <pc:spChg chg="add mod">
          <ac:chgData name="Fernandez Soria, Christian A" userId="12e1af29-ecbc-4b65-aaf6-bc81a5c68b5a" providerId="ADAL" clId="{379F43D3-D5B9-4D2E-A927-E5CFED79E22D}" dt="2024-03-03T23:36:45.543" v="3556"/>
          <ac:spMkLst>
            <pc:docMk/>
            <pc:sldMk cId="802738389" sldId="278"/>
            <ac:spMk id="12" creationId="{60234F7F-1DB8-AD04-DC2C-97DF04EAB252}"/>
          </ac:spMkLst>
        </pc:spChg>
        <pc:spChg chg="del mod">
          <ac:chgData name="Fernandez Soria, Christian A" userId="12e1af29-ecbc-4b65-aaf6-bc81a5c68b5a" providerId="ADAL" clId="{379F43D3-D5B9-4D2E-A927-E5CFED79E22D}" dt="2024-03-03T23:36:56.597" v="3559" actId="478"/>
          <ac:spMkLst>
            <pc:docMk/>
            <pc:sldMk cId="802738389" sldId="278"/>
            <ac:spMk id="15" creationId="{CC1069BC-418D-6BF2-3672-C756A2FE4A05}"/>
          </ac:spMkLst>
        </pc:spChg>
        <pc:spChg chg="add mod">
          <ac:chgData name="Fernandez Soria, Christian A" userId="12e1af29-ecbc-4b65-aaf6-bc81a5c68b5a" providerId="ADAL" clId="{379F43D3-D5B9-4D2E-A927-E5CFED79E22D}" dt="2024-03-03T23:37:40.191" v="3568" actId="1076"/>
          <ac:spMkLst>
            <pc:docMk/>
            <pc:sldMk cId="802738389" sldId="278"/>
            <ac:spMk id="22" creationId="{939B8953-12B3-EF63-8518-3223D79185AC}"/>
          </ac:spMkLst>
        </pc:spChg>
        <pc:spChg chg="mod">
          <ac:chgData name="Fernandez Soria, Christian A" userId="12e1af29-ecbc-4b65-aaf6-bc81a5c68b5a" providerId="ADAL" clId="{379F43D3-D5B9-4D2E-A927-E5CFED79E22D}" dt="2024-02-23T10:53:57.499" v="120" actId="20577"/>
          <ac:spMkLst>
            <pc:docMk/>
            <pc:sldMk cId="802738389" sldId="278"/>
            <ac:spMk id="27" creationId="{5A0F00C7-D3F0-B8A5-A137-B9F739FF2CC3}"/>
          </ac:spMkLst>
        </pc:spChg>
        <pc:spChg chg="add mod">
          <ac:chgData name="Fernandez Soria, Christian A" userId="12e1af29-ecbc-4b65-aaf6-bc81a5c68b5a" providerId="ADAL" clId="{379F43D3-D5B9-4D2E-A927-E5CFED79E22D}" dt="2024-03-03T23:38:06.745" v="3569" actId="1076"/>
          <ac:spMkLst>
            <pc:docMk/>
            <pc:sldMk cId="802738389" sldId="278"/>
            <ac:spMk id="30" creationId="{AAD2F8ED-C537-F980-6AD4-A56B7F2D7731}"/>
          </ac:spMkLst>
        </pc:spChg>
        <pc:picChg chg="add del mod">
          <ac:chgData name="Fernandez Soria, Christian A" userId="12e1af29-ecbc-4b65-aaf6-bc81a5c68b5a" providerId="ADAL" clId="{379F43D3-D5B9-4D2E-A927-E5CFED79E22D}" dt="2024-03-03T23:36:53.161" v="3558" actId="478"/>
          <ac:picMkLst>
            <pc:docMk/>
            <pc:sldMk cId="802738389" sldId="278"/>
            <ac:picMk id="4" creationId="{BBEA4807-B4CD-690E-1AA7-12F75E2FA178}"/>
          </ac:picMkLst>
        </pc:picChg>
        <pc:picChg chg="add mod">
          <ac:chgData name="Fernandez Soria, Christian A" userId="12e1af29-ecbc-4b65-aaf6-bc81a5c68b5a" providerId="ADAL" clId="{379F43D3-D5B9-4D2E-A927-E5CFED79E22D}" dt="2024-02-23T11:13:00.218" v="299" actId="1076"/>
          <ac:picMkLst>
            <pc:docMk/>
            <pc:sldMk cId="802738389" sldId="278"/>
            <ac:picMk id="7" creationId="{BF3D414D-23C7-0658-320A-18DEDEEB510F}"/>
          </ac:picMkLst>
        </pc:picChg>
        <pc:picChg chg="add mod">
          <ac:chgData name="Fernandez Soria, Christian A" userId="12e1af29-ecbc-4b65-aaf6-bc81a5c68b5a" providerId="ADAL" clId="{379F43D3-D5B9-4D2E-A927-E5CFED79E22D}" dt="2024-03-03T23:36:45.543" v="3556"/>
          <ac:picMkLst>
            <pc:docMk/>
            <pc:sldMk cId="802738389" sldId="278"/>
            <ac:picMk id="14" creationId="{2E7BFA29-6DFF-B9A8-BE26-9E600E413C73}"/>
          </ac:picMkLst>
        </pc:picChg>
        <pc:picChg chg="add mod">
          <ac:chgData name="Fernandez Soria, Christian A" userId="12e1af29-ecbc-4b65-aaf6-bc81a5c68b5a" providerId="ADAL" clId="{379F43D3-D5B9-4D2E-A927-E5CFED79E22D}" dt="2024-03-03T23:36:45.543" v="3556"/>
          <ac:picMkLst>
            <pc:docMk/>
            <pc:sldMk cId="802738389" sldId="278"/>
            <ac:picMk id="19" creationId="{B62E48B8-FBFB-A229-A541-DA2635D5BA39}"/>
          </ac:picMkLst>
        </pc:picChg>
        <pc:picChg chg="add mod">
          <ac:chgData name="Fernandez Soria, Christian A" userId="12e1af29-ecbc-4b65-aaf6-bc81a5c68b5a" providerId="ADAL" clId="{379F43D3-D5B9-4D2E-A927-E5CFED79E22D}" dt="2024-03-03T23:37:40.191" v="3568" actId="1076"/>
          <ac:picMkLst>
            <pc:docMk/>
            <pc:sldMk cId="802738389" sldId="278"/>
            <ac:picMk id="32" creationId="{077843FA-3BCC-DF9A-783B-EF8576EDEF87}"/>
          </ac:picMkLst>
        </pc:picChg>
        <pc:picChg chg="add mod">
          <ac:chgData name="Fernandez Soria, Christian A" userId="12e1af29-ecbc-4b65-aaf6-bc81a5c68b5a" providerId="ADAL" clId="{379F43D3-D5B9-4D2E-A927-E5CFED79E22D}" dt="2024-03-03T23:38:06.745" v="3569" actId="1076"/>
          <ac:picMkLst>
            <pc:docMk/>
            <pc:sldMk cId="802738389" sldId="278"/>
            <ac:picMk id="34" creationId="{BE1776F2-9721-5436-ED17-64FFFE2EFF16}"/>
          </ac:picMkLst>
        </pc:picChg>
      </pc:sldChg>
      <pc:sldChg chg="addSp delSp modSp mod">
        <pc:chgData name="Fernandez Soria, Christian A" userId="12e1af29-ecbc-4b65-aaf6-bc81a5c68b5a" providerId="ADAL" clId="{379F43D3-D5B9-4D2E-A927-E5CFED79E22D}" dt="2024-03-03T23:40:47.618" v="3629" actId="1076"/>
        <pc:sldMkLst>
          <pc:docMk/>
          <pc:sldMk cId="2973526446" sldId="280"/>
        </pc:sldMkLst>
        <pc:spChg chg="mod">
          <ac:chgData name="Fernandez Soria, Christian A" userId="12e1af29-ecbc-4b65-aaf6-bc81a5c68b5a" providerId="ADAL" clId="{379F43D3-D5B9-4D2E-A927-E5CFED79E22D}" dt="2024-03-03T23:40:40.280" v="3627" actId="14100"/>
          <ac:spMkLst>
            <pc:docMk/>
            <pc:sldMk cId="2973526446" sldId="280"/>
            <ac:spMk id="3" creationId="{7DC44F05-279F-5F89-052F-A04A0785D36E}"/>
          </ac:spMkLst>
        </pc:spChg>
        <pc:spChg chg="add del mod">
          <ac:chgData name="Fernandez Soria, Christian A" userId="12e1af29-ecbc-4b65-aaf6-bc81a5c68b5a" providerId="ADAL" clId="{379F43D3-D5B9-4D2E-A927-E5CFED79E22D}" dt="2024-02-27T02:53:33.295" v="1970" actId="478"/>
          <ac:spMkLst>
            <pc:docMk/>
            <pc:sldMk cId="2973526446" sldId="280"/>
            <ac:spMk id="5" creationId="{042947E2-9B5A-D543-6DBE-9B4CF4236354}"/>
          </ac:spMkLst>
        </pc:spChg>
        <pc:spChg chg="del">
          <ac:chgData name="Fernandez Soria, Christian A" userId="12e1af29-ecbc-4b65-aaf6-bc81a5c68b5a" providerId="ADAL" clId="{379F43D3-D5B9-4D2E-A927-E5CFED79E22D}" dt="2024-02-23T11:24:44.755" v="304" actId="478"/>
          <ac:spMkLst>
            <pc:docMk/>
            <pc:sldMk cId="2973526446" sldId="280"/>
            <ac:spMk id="5" creationId="{63492626-B69B-8A9C-A46B-B0422742A8FD}"/>
          </ac:spMkLst>
        </pc:spChg>
        <pc:spChg chg="add mod">
          <ac:chgData name="Fernandez Soria, Christian A" userId="12e1af29-ecbc-4b65-aaf6-bc81a5c68b5a" providerId="ADAL" clId="{379F43D3-D5B9-4D2E-A927-E5CFED79E22D}" dt="2024-02-23T10:56:38.777" v="147" actId="164"/>
          <ac:spMkLst>
            <pc:docMk/>
            <pc:sldMk cId="2973526446" sldId="280"/>
            <ac:spMk id="6" creationId="{09D2A44D-C0B4-4033-91A4-E2CEA502856C}"/>
          </ac:spMkLst>
        </pc:spChg>
        <pc:spChg chg="add mod">
          <ac:chgData name="Fernandez Soria, Christian A" userId="12e1af29-ecbc-4b65-aaf6-bc81a5c68b5a" providerId="ADAL" clId="{379F43D3-D5B9-4D2E-A927-E5CFED79E22D}" dt="2024-02-23T10:56:38.777" v="147" actId="164"/>
          <ac:spMkLst>
            <pc:docMk/>
            <pc:sldMk cId="2973526446" sldId="280"/>
            <ac:spMk id="11" creationId="{A0ED55B5-8072-2818-9320-99A9830D3316}"/>
          </ac:spMkLst>
        </pc:spChg>
        <pc:spChg chg="add mod">
          <ac:chgData name="Fernandez Soria, Christian A" userId="12e1af29-ecbc-4b65-aaf6-bc81a5c68b5a" providerId="ADAL" clId="{379F43D3-D5B9-4D2E-A927-E5CFED79E22D}" dt="2024-02-27T02:49:34.531" v="1950"/>
          <ac:spMkLst>
            <pc:docMk/>
            <pc:sldMk cId="2973526446" sldId="280"/>
            <ac:spMk id="12" creationId="{2B70E8CB-B761-5A90-6381-16E939DF77F6}"/>
          </ac:spMkLst>
        </pc:spChg>
        <pc:spChg chg="add mod">
          <ac:chgData name="Fernandez Soria, Christian A" userId="12e1af29-ecbc-4b65-aaf6-bc81a5c68b5a" providerId="ADAL" clId="{379F43D3-D5B9-4D2E-A927-E5CFED79E22D}" dt="2024-02-27T02:53:22.458" v="1965" actId="1076"/>
          <ac:spMkLst>
            <pc:docMk/>
            <pc:sldMk cId="2973526446" sldId="280"/>
            <ac:spMk id="23" creationId="{F188A245-EFBB-63CC-F6E2-4408BEA50338}"/>
          </ac:spMkLst>
        </pc:spChg>
        <pc:spChg chg="add mod">
          <ac:chgData name="Fernandez Soria, Christian A" userId="12e1af29-ecbc-4b65-aaf6-bc81a5c68b5a" providerId="ADAL" clId="{379F43D3-D5B9-4D2E-A927-E5CFED79E22D}" dt="2024-03-01T07:47:54.745" v="3401" actId="1076"/>
          <ac:spMkLst>
            <pc:docMk/>
            <pc:sldMk cId="2973526446" sldId="280"/>
            <ac:spMk id="24" creationId="{DBF35176-6779-FFB2-A3B4-0B9A7A913230}"/>
          </ac:spMkLst>
        </pc:spChg>
        <pc:spChg chg="add mod">
          <ac:chgData name="Fernandez Soria, Christian A" userId="12e1af29-ecbc-4b65-aaf6-bc81a5c68b5a" providerId="ADAL" clId="{379F43D3-D5B9-4D2E-A927-E5CFED79E22D}" dt="2024-02-23T13:52:11.484" v="1309" actId="1076"/>
          <ac:spMkLst>
            <pc:docMk/>
            <pc:sldMk cId="2973526446" sldId="280"/>
            <ac:spMk id="24" creationId="{DF270675-7B41-A251-84CF-FA8CF29FB7B4}"/>
          </ac:spMkLst>
        </pc:spChg>
        <pc:spChg chg="add mod">
          <ac:chgData name="Fernandez Soria, Christian A" userId="12e1af29-ecbc-4b65-aaf6-bc81a5c68b5a" providerId="ADAL" clId="{379F43D3-D5B9-4D2E-A927-E5CFED79E22D}" dt="2024-03-01T07:47:31.591" v="3397"/>
          <ac:spMkLst>
            <pc:docMk/>
            <pc:sldMk cId="2973526446" sldId="280"/>
            <ac:spMk id="36" creationId="{76F1C547-7593-17BE-D8E7-D52AF6BADE60}"/>
          </ac:spMkLst>
        </pc:spChg>
        <pc:spChg chg="add mod">
          <ac:chgData name="Fernandez Soria, Christian A" userId="12e1af29-ecbc-4b65-aaf6-bc81a5c68b5a" providerId="ADAL" clId="{379F43D3-D5B9-4D2E-A927-E5CFED79E22D}" dt="2024-03-01T07:47:48.234" v="3399" actId="1076"/>
          <ac:spMkLst>
            <pc:docMk/>
            <pc:sldMk cId="2973526446" sldId="280"/>
            <ac:spMk id="38" creationId="{DA8E50F4-3699-4693-E2C6-94EF012E1FC5}"/>
          </ac:spMkLst>
        </pc:spChg>
        <pc:grpChg chg="add mod">
          <ac:chgData name="Fernandez Soria, Christian A" userId="12e1af29-ecbc-4b65-aaf6-bc81a5c68b5a" providerId="ADAL" clId="{379F43D3-D5B9-4D2E-A927-E5CFED79E22D}" dt="2024-02-23T10:56:32.749" v="146" actId="164"/>
          <ac:grpSpMkLst>
            <pc:docMk/>
            <pc:sldMk cId="2973526446" sldId="280"/>
            <ac:grpSpMk id="12" creationId="{C052D8E0-BA00-11FB-5576-E99CD92F3852}"/>
          </ac:grpSpMkLst>
        </pc:grpChg>
        <pc:grpChg chg="add mod">
          <ac:chgData name="Fernandez Soria, Christian A" userId="12e1af29-ecbc-4b65-aaf6-bc81a5c68b5a" providerId="ADAL" clId="{379F43D3-D5B9-4D2E-A927-E5CFED79E22D}" dt="2024-02-23T10:56:38.777" v="147" actId="164"/>
          <ac:grpSpMkLst>
            <pc:docMk/>
            <pc:sldMk cId="2973526446" sldId="280"/>
            <ac:grpSpMk id="14" creationId="{7DB412DB-C677-B8BF-98F8-2F68B8D20523}"/>
          </ac:grpSpMkLst>
        </pc:grpChg>
        <pc:picChg chg="mod">
          <ac:chgData name="Fernandez Soria, Christian A" userId="12e1af29-ecbc-4b65-aaf6-bc81a5c68b5a" providerId="ADAL" clId="{379F43D3-D5B9-4D2E-A927-E5CFED79E22D}" dt="2024-02-27T02:49:32.939" v="1949" actId="14100"/>
          <ac:picMkLst>
            <pc:docMk/>
            <pc:sldMk cId="2973526446" sldId="280"/>
            <ac:picMk id="4" creationId="{EEE7A2FF-13A7-7A1A-17ED-4F733FE5D517}"/>
          </ac:picMkLst>
        </pc:picChg>
        <pc:picChg chg="add mod">
          <ac:chgData name="Fernandez Soria, Christian A" userId="12e1af29-ecbc-4b65-aaf6-bc81a5c68b5a" providerId="ADAL" clId="{379F43D3-D5B9-4D2E-A927-E5CFED79E22D}" dt="2024-03-01T07:47:51.372" v="3400" actId="1076"/>
          <ac:picMkLst>
            <pc:docMk/>
            <pc:sldMk cId="2973526446" sldId="280"/>
            <ac:picMk id="5" creationId="{A098A751-1FBE-3FFD-B3BD-EF3CE6A7D100}"/>
          </ac:picMkLst>
        </pc:picChg>
        <pc:picChg chg="mod modCrop">
          <ac:chgData name="Fernandez Soria, Christian A" userId="12e1af29-ecbc-4b65-aaf6-bc81a5c68b5a" providerId="ADAL" clId="{379F43D3-D5B9-4D2E-A927-E5CFED79E22D}" dt="2024-02-23T10:56:38.777" v="147" actId="164"/>
          <ac:picMkLst>
            <pc:docMk/>
            <pc:sldMk cId="2973526446" sldId="280"/>
            <ac:picMk id="8" creationId="{1C6E293A-2D9A-FEA7-325B-05F7780291C8}"/>
          </ac:picMkLst>
        </pc:picChg>
        <pc:picChg chg="mod">
          <ac:chgData name="Fernandez Soria, Christian A" userId="12e1af29-ecbc-4b65-aaf6-bc81a5c68b5a" providerId="ADAL" clId="{379F43D3-D5B9-4D2E-A927-E5CFED79E22D}" dt="2024-02-23T10:56:38.777" v="147" actId="164"/>
          <ac:picMkLst>
            <pc:docMk/>
            <pc:sldMk cId="2973526446" sldId="280"/>
            <ac:picMk id="17" creationId="{EB2DFAE5-6EFE-AB4A-97E2-4008109B6F4C}"/>
          </ac:picMkLst>
        </pc:picChg>
        <pc:picChg chg="mod">
          <ac:chgData name="Fernandez Soria, Christian A" userId="12e1af29-ecbc-4b65-aaf6-bc81a5c68b5a" providerId="ADAL" clId="{379F43D3-D5B9-4D2E-A927-E5CFED79E22D}" dt="2024-02-23T10:56:38.777" v="147" actId="164"/>
          <ac:picMkLst>
            <pc:docMk/>
            <pc:sldMk cId="2973526446" sldId="280"/>
            <ac:picMk id="22" creationId="{2695D39B-2F51-CE24-63F0-4608B1EF685D}"/>
          </ac:picMkLst>
        </pc:picChg>
        <pc:picChg chg="add mod">
          <ac:chgData name="Fernandez Soria, Christian A" userId="12e1af29-ecbc-4b65-aaf6-bc81a5c68b5a" providerId="ADAL" clId="{379F43D3-D5B9-4D2E-A927-E5CFED79E22D}" dt="2024-03-01T07:47:16.117" v="3396" actId="1076"/>
          <ac:picMkLst>
            <pc:docMk/>
            <pc:sldMk cId="2973526446" sldId="280"/>
            <ac:picMk id="34" creationId="{534857E0-46C2-64D4-16B7-152087A798E7}"/>
          </ac:picMkLst>
        </pc:picChg>
        <pc:picChg chg="add del mod">
          <ac:chgData name="Fernandez Soria, Christian A" userId="12e1af29-ecbc-4b65-aaf6-bc81a5c68b5a" providerId="ADAL" clId="{379F43D3-D5B9-4D2E-A927-E5CFED79E22D}" dt="2024-02-27T02:54:12.258" v="1974" actId="478"/>
          <ac:picMkLst>
            <pc:docMk/>
            <pc:sldMk cId="2973526446" sldId="280"/>
            <ac:picMk id="34" creationId="{BC888A42-D428-519E-5E15-B48571E9ABA1}"/>
          </ac:picMkLst>
        </pc:picChg>
        <pc:picChg chg="add mod ord">
          <ac:chgData name="Fernandez Soria, Christian A" userId="12e1af29-ecbc-4b65-aaf6-bc81a5c68b5a" providerId="ADAL" clId="{379F43D3-D5B9-4D2E-A927-E5CFED79E22D}" dt="2024-03-01T07:49:00.581" v="3405" actId="170"/>
          <ac:picMkLst>
            <pc:docMk/>
            <pc:sldMk cId="2973526446" sldId="280"/>
            <ac:picMk id="35" creationId="{02675394-C209-1C47-0286-283BF6F133FD}"/>
          </ac:picMkLst>
        </pc:picChg>
        <pc:picChg chg="add mod">
          <ac:chgData name="Fernandez Soria, Christian A" userId="12e1af29-ecbc-4b65-aaf6-bc81a5c68b5a" providerId="ADAL" clId="{379F43D3-D5B9-4D2E-A927-E5CFED79E22D}" dt="2024-03-03T23:40:47.618" v="3629" actId="1076"/>
          <ac:picMkLst>
            <pc:docMk/>
            <pc:sldMk cId="2973526446" sldId="280"/>
            <ac:picMk id="36" creationId="{EB8A05E9-0FDD-2214-8E79-43DE4C92B1F7}"/>
          </ac:picMkLst>
        </pc:picChg>
        <pc:picChg chg="add mod">
          <ac:chgData name="Fernandez Soria, Christian A" userId="12e1af29-ecbc-4b65-aaf6-bc81a5c68b5a" providerId="ADAL" clId="{379F43D3-D5B9-4D2E-A927-E5CFED79E22D}" dt="2024-03-01T07:47:31.591" v="3397"/>
          <ac:picMkLst>
            <pc:docMk/>
            <pc:sldMk cId="2973526446" sldId="280"/>
            <ac:picMk id="37" creationId="{B565E8ED-81A0-BCB6-D080-3CDD2F677E1C}"/>
          </ac:picMkLst>
        </pc:picChg>
      </pc:sldChg>
      <pc:sldChg chg="addSp delSp modSp mod delCm">
        <pc:chgData name="Fernandez Soria, Christian A" userId="12e1af29-ecbc-4b65-aaf6-bc81a5c68b5a" providerId="ADAL" clId="{379F43D3-D5B9-4D2E-A927-E5CFED79E22D}" dt="2024-03-03T23:46:26.602" v="3674" actId="1076"/>
        <pc:sldMkLst>
          <pc:docMk/>
          <pc:sldMk cId="2622573675" sldId="281"/>
        </pc:sldMkLst>
        <pc:spChg chg="add del mod">
          <ac:chgData name="Fernandez Soria, Christian A" userId="12e1af29-ecbc-4b65-aaf6-bc81a5c68b5a" providerId="ADAL" clId="{379F43D3-D5B9-4D2E-A927-E5CFED79E22D}" dt="2024-02-28T00:46:12.924" v="2567" actId="478"/>
          <ac:spMkLst>
            <pc:docMk/>
            <pc:sldMk cId="2622573675" sldId="281"/>
            <ac:spMk id="11" creationId="{4CCC3448-F3F9-3287-ACA1-14CA7CD0AAC0}"/>
          </ac:spMkLst>
        </pc:spChg>
        <pc:spChg chg="add mod">
          <ac:chgData name="Fernandez Soria, Christian A" userId="12e1af29-ecbc-4b65-aaf6-bc81a5c68b5a" providerId="ADAL" clId="{379F43D3-D5B9-4D2E-A927-E5CFED79E22D}" dt="2024-03-01T07:48:18.330" v="3403" actId="1076"/>
          <ac:spMkLst>
            <pc:docMk/>
            <pc:sldMk cId="2622573675" sldId="281"/>
            <ac:spMk id="11" creationId="{6039BD9E-61CD-B0A4-95BC-D2BDCA22C7BB}"/>
          </ac:spMkLst>
        </pc:spChg>
        <pc:spChg chg="mod">
          <ac:chgData name="Fernandez Soria, Christian A" userId="12e1af29-ecbc-4b65-aaf6-bc81a5c68b5a" providerId="ADAL" clId="{379F43D3-D5B9-4D2E-A927-E5CFED79E22D}" dt="2024-02-23T12:08:34.985" v="818" actId="20577"/>
          <ac:spMkLst>
            <pc:docMk/>
            <pc:sldMk cId="2622573675" sldId="281"/>
            <ac:spMk id="12" creationId="{B9FE1E82-9D4C-66F6-496E-AB1040DB322C}"/>
          </ac:spMkLst>
        </pc:spChg>
        <pc:spChg chg="mod">
          <ac:chgData name="Fernandez Soria, Christian A" userId="12e1af29-ecbc-4b65-aaf6-bc81a5c68b5a" providerId="ADAL" clId="{379F43D3-D5B9-4D2E-A927-E5CFED79E22D}" dt="2024-02-23T12:11:07.054" v="822" actId="1076"/>
          <ac:spMkLst>
            <pc:docMk/>
            <pc:sldMk cId="2622573675" sldId="281"/>
            <ac:spMk id="17" creationId="{1BFAB3AA-9D26-4C11-D37D-070999D1C880}"/>
          </ac:spMkLst>
        </pc:spChg>
        <pc:spChg chg="del mod">
          <ac:chgData name="Fernandez Soria, Christian A" userId="12e1af29-ecbc-4b65-aaf6-bc81a5c68b5a" providerId="ADAL" clId="{379F43D3-D5B9-4D2E-A927-E5CFED79E22D}" dt="2024-03-03T23:41:14.500" v="3630" actId="478"/>
          <ac:spMkLst>
            <pc:docMk/>
            <pc:sldMk cId="2622573675" sldId="281"/>
            <ac:spMk id="18" creationId="{F9980D99-2EBD-A6C3-669D-4DF2FEDCFF1C}"/>
          </ac:spMkLst>
        </pc:spChg>
        <pc:spChg chg="mod">
          <ac:chgData name="Fernandez Soria, Christian A" userId="12e1af29-ecbc-4b65-aaf6-bc81a5c68b5a" providerId="ADAL" clId="{379F43D3-D5B9-4D2E-A927-E5CFED79E22D}" dt="2024-02-23T10:56:47.182" v="149"/>
          <ac:spMkLst>
            <pc:docMk/>
            <pc:sldMk cId="2622573675" sldId="281"/>
            <ac:spMk id="23" creationId="{68FC5248-58EF-E6F9-9D6F-B00085E78F10}"/>
          </ac:spMkLst>
        </pc:spChg>
        <pc:spChg chg="mod">
          <ac:chgData name="Fernandez Soria, Christian A" userId="12e1af29-ecbc-4b65-aaf6-bc81a5c68b5a" providerId="ADAL" clId="{379F43D3-D5B9-4D2E-A927-E5CFED79E22D}" dt="2024-02-23T10:56:47.182" v="149"/>
          <ac:spMkLst>
            <pc:docMk/>
            <pc:sldMk cId="2622573675" sldId="281"/>
            <ac:spMk id="24" creationId="{CBD42279-049D-816E-9DF0-A8F7455EFE90}"/>
          </ac:spMkLst>
        </pc:spChg>
        <pc:spChg chg="add del mod">
          <ac:chgData name="Fernandez Soria, Christian A" userId="12e1af29-ecbc-4b65-aaf6-bc81a5c68b5a" providerId="ADAL" clId="{379F43D3-D5B9-4D2E-A927-E5CFED79E22D}" dt="2024-03-03T23:46:08.474" v="3672" actId="478"/>
          <ac:spMkLst>
            <pc:docMk/>
            <pc:sldMk cId="2622573675" sldId="281"/>
            <ac:spMk id="25" creationId="{08D1202B-8FF8-C328-3C40-3E825738A764}"/>
          </ac:spMkLst>
        </pc:spChg>
        <pc:spChg chg="add mod">
          <ac:chgData name="Fernandez Soria, Christian A" userId="12e1af29-ecbc-4b65-aaf6-bc81a5c68b5a" providerId="ADAL" clId="{379F43D3-D5B9-4D2E-A927-E5CFED79E22D}" dt="2024-02-27T02:49:43.278" v="1952"/>
          <ac:spMkLst>
            <pc:docMk/>
            <pc:sldMk cId="2622573675" sldId="281"/>
            <ac:spMk id="26" creationId="{EB7A09D0-051A-3587-3BC2-8B1CF8E24723}"/>
          </ac:spMkLst>
        </pc:spChg>
        <pc:spChg chg="add mod">
          <ac:chgData name="Fernandez Soria, Christian A" userId="12e1af29-ecbc-4b65-aaf6-bc81a5c68b5a" providerId="ADAL" clId="{379F43D3-D5B9-4D2E-A927-E5CFED79E22D}" dt="2024-03-03T23:41:15.298" v="3631"/>
          <ac:spMkLst>
            <pc:docMk/>
            <pc:sldMk cId="2622573675" sldId="281"/>
            <ac:spMk id="30" creationId="{36DEDFB5-DF1C-7BCB-D0F1-B5F0BD8A28E6}"/>
          </ac:spMkLst>
        </pc:spChg>
        <pc:spChg chg="add mod">
          <ac:chgData name="Fernandez Soria, Christian A" userId="12e1af29-ecbc-4b65-aaf6-bc81a5c68b5a" providerId="ADAL" clId="{379F43D3-D5B9-4D2E-A927-E5CFED79E22D}" dt="2024-03-03T23:46:26.602" v="3674" actId="1076"/>
          <ac:spMkLst>
            <pc:docMk/>
            <pc:sldMk cId="2622573675" sldId="281"/>
            <ac:spMk id="33" creationId="{D43B66C3-05D4-DEF1-3225-93E5F42B77B8}"/>
          </ac:spMkLst>
        </pc:spChg>
        <pc:grpChg chg="add mod">
          <ac:chgData name="Fernandez Soria, Christian A" userId="12e1af29-ecbc-4b65-aaf6-bc81a5c68b5a" providerId="ADAL" clId="{379F43D3-D5B9-4D2E-A927-E5CFED79E22D}" dt="2024-02-23T10:56:49.183" v="150" actId="1076"/>
          <ac:grpSpMkLst>
            <pc:docMk/>
            <pc:sldMk cId="2622573675" sldId="281"/>
            <ac:grpSpMk id="19" creationId="{F0E017F1-B9CC-B34F-2938-91F680CCCCD0}"/>
          </ac:grpSpMkLst>
        </pc:grpChg>
        <pc:picChg chg="mod">
          <ac:chgData name="Fernandez Soria, Christian A" userId="12e1af29-ecbc-4b65-aaf6-bc81a5c68b5a" providerId="ADAL" clId="{379F43D3-D5B9-4D2E-A927-E5CFED79E22D}" dt="2024-02-27T02:49:41.328" v="1951" actId="14100"/>
          <ac:picMkLst>
            <pc:docMk/>
            <pc:sldMk cId="2622573675" sldId="281"/>
            <ac:picMk id="4" creationId="{B92F79C0-E108-1CCD-3F40-1C492458E77B}"/>
          </ac:picMkLst>
        </pc:picChg>
        <pc:picChg chg="del">
          <ac:chgData name="Fernandez Soria, Christian A" userId="12e1af29-ecbc-4b65-aaf6-bc81a5c68b5a" providerId="ADAL" clId="{379F43D3-D5B9-4D2E-A927-E5CFED79E22D}" dt="2024-02-23T10:56:46.209" v="148" actId="478"/>
          <ac:picMkLst>
            <pc:docMk/>
            <pc:sldMk cId="2622573675" sldId="281"/>
            <ac:picMk id="11" creationId="{715A34D0-D05F-9A7B-EC8B-5CEA5F62AAB1}"/>
          </ac:picMkLst>
        </pc:picChg>
        <pc:picChg chg="mod">
          <ac:chgData name="Fernandez Soria, Christian A" userId="12e1af29-ecbc-4b65-aaf6-bc81a5c68b5a" providerId="ADAL" clId="{379F43D3-D5B9-4D2E-A927-E5CFED79E22D}" dt="2024-02-23T10:56:47.182" v="149"/>
          <ac:picMkLst>
            <pc:docMk/>
            <pc:sldMk cId="2622573675" sldId="281"/>
            <ac:picMk id="20" creationId="{E752256F-4165-94F2-65FE-809D00BDF064}"/>
          </ac:picMkLst>
        </pc:picChg>
        <pc:picChg chg="mod">
          <ac:chgData name="Fernandez Soria, Christian A" userId="12e1af29-ecbc-4b65-aaf6-bc81a5c68b5a" providerId="ADAL" clId="{379F43D3-D5B9-4D2E-A927-E5CFED79E22D}" dt="2024-02-23T10:56:47.182" v="149"/>
          <ac:picMkLst>
            <pc:docMk/>
            <pc:sldMk cId="2622573675" sldId="281"/>
            <ac:picMk id="21" creationId="{0F6F079E-FC8B-1791-528F-FD7A283AAAF7}"/>
          </ac:picMkLst>
        </pc:picChg>
        <pc:picChg chg="mod">
          <ac:chgData name="Fernandez Soria, Christian A" userId="12e1af29-ecbc-4b65-aaf6-bc81a5c68b5a" providerId="ADAL" clId="{379F43D3-D5B9-4D2E-A927-E5CFED79E22D}" dt="2024-02-23T10:56:47.182" v="149"/>
          <ac:picMkLst>
            <pc:docMk/>
            <pc:sldMk cId="2622573675" sldId="281"/>
            <ac:picMk id="22" creationId="{62CCDFE1-1E09-F964-9F0E-FC760AD2FBAC}"/>
          </ac:picMkLst>
        </pc:picChg>
        <pc:picChg chg="add mod ord">
          <ac:chgData name="Fernandez Soria, Christian A" userId="12e1af29-ecbc-4b65-aaf6-bc81a5c68b5a" providerId="ADAL" clId="{379F43D3-D5B9-4D2E-A927-E5CFED79E22D}" dt="2024-03-01T07:49:07.129" v="3406" actId="170"/>
          <ac:picMkLst>
            <pc:docMk/>
            <pc:sldMk cId="2622573675" sldId="281"/>
            <ac:picMk id="27" creationId="{430F2D80-DA58-6012-03ED-AD98DD1498EF}"/>
          </ac:picMkLst>
        </pc:picChg>
        <pc:picChg chg="add mod">
          <ac:chgData name="Fernandez Soria, Christian A" userId="12e1af29-ecbc-4b65-aaf6-bc81a5c68b5a" providerId="ADAL" clId="{379F43D3-D5B9-4D2E-A927-E5CFED79E22D}" dt="2024-03-01T06:55:10.056" v="2769" actId="1076"/>
          <ac:picMkLst>
            <pc:docMk/>
            <pc:sldMk cId="2622573675" sldId="281"/>
            <ac:picMk id="31" creationId="{DB48EE38-3518-1833-F4D9-605245BDCF26}"/>
          </ac:picMkLst>
        </pc:picChg>
        <pc:picChg chg="add mod">
          <ac:chgData name="Fernandez Soria, Christian A" userId="12e1af29-ecbc-4b65-aaf6-bc81a5c68b5a" providerId="ADAL" clId="{379F43D3-D5B9-4D2E-A927-E5CFED79E22D}" dt="2024-03-03T23:41:15.298" v="3631"/>
          <ac:picMkLst>
            <pc:docMk/>
            <pc:sldMk cId="2622573675" sldId="281"/>
            <ac:picMk id="32" creationId="{8B4281CF-39F4-3BBA-50EA-E6D93E98DF44}"/>
          </ac:picMkLst>
        </pc:picChg>
        <pc:picChg chg="add mod">
          <ac:chgData name="Fernandez Soria, Christian A" userId="12e1af29-ecbc-4b65-aaf6-bc81a5c68b5a" providerId="ADAL" clId="{379F43D3-D5B9-4D2E-A927-E5CFED79E22D}" dt="2024-03-03T23:46:26.602" v="3674" actId="1076"/>
          <ac:picMkLst>
            <pc:docMk/>
            <pc:sldMk cId="2622573675" sldId="281"/>
            <ac:picMk id="34" creationId="{5404CE2F-3636-4D96-41D1-228A319DDF8B}"/>
          </ac:picMkLst>
        </pc:picChg>
        <pc:extLst>
          <p:ext xmlns:p="http://schemas.openxmlformats.org/presentationml/2006/main" uri="{D6D511B9-2390-475A-947B-AFAB55BFBCF1}">
            <pc226:cmChg xmlns:pc226="http://schemas.microsoft.com/office/powerpoint/2022/06/main/command" chg="del">
              <pc226:chgData name="Fernandez Soria, Christian A" userId="12e1af29-ecbc-4b65-aaf6-bc81a5c68b5a" providerId="ADAL" clId="{379F43D3-D5B9-4D2E-A927-E5CFED79E22D}" dt="2024-03-01T08:05:49.292" v="3462"/>
              <pc2:cmMkLst xmlns:pc2="http://schemas.microsoft.com/office/powerpoint/2019/9/main/command">
                <pc:docMk/>
                <pc:sldMk cId="2622573675" sldId="281"/>
                <pc2:cmMk id="{114E21F5-C5DB-4D23-95AF-CE4779F31560}"/>
              </pc2:cmMkLst>
            </pc226:cmChg>
          </p:ext>
        </pc:extLst>
      </pc:sldChg>
      <pc:sldChg chg="addSp delSp modSp mod">
        <pc:chgData name="Fernandez Soria, Christian A" userId="12e1af29-ecbc-4b65-aaf6-bc81a5c68b5a" providerId="ADAL" clId="{379F43D3-D5B9-4D2E-A927-E5CFED79E22D}" dt="2024-03-03T23:42:41.641" v="3638" actId="1076"/>
        <pc:sldMkLst>
          <pc:docMk/>
          <pc:sldMk cId="167172550" sldId="282"/>
        </pc:sldMkLst>
        <pc:spChg chg="add del mod">
          <ac:chgData name="Fernandez Soria, Christian A" userId="12e1af29-ecbc-4b65-aaf6-bc81a5c68b5a" providerId="ADAL" clId="{379F43D3-D5B9-4D2E-A927-E5CFED79E22D}" dt="2024-02-26T17:51:51.917" v="1516" actId="47"/>
          <ac:spMkLst>
            <pc:docMk/>
            <pc:sldMk cId="167172550" sldId="282"/>
            <ac:spMk id="5" creationId="{1C49B5B7-5454-255F-E2F0-5068C371494B}"/>
          </ac:spMkLst>
        </pc:spChg>
        <pc:spChg chg="del">
          <ac:chgData name="Fernandez Soria, Christian A" userId="12e1af29-ecbc-4b65-aaf6-bc81a5c68b5a" providerId="ADAL" clId="{379F43D3-D5B9-4D2E-A927-E5CFED79E22D}" dt="2024-02-23T13:50:42.611" v="1296" actId="478"/>
          <ac:spMkLst>
            <pc:docMk/>
            <pc:sldMk cId="167172550" sldId="282"/>
            <ac:spMk id="5" creationId="{D26A57B2-E7B7-CE2F-AFE3-13207D1E1875}"/>
          </ac:spMkLst>
        </pc:spChg>
        <pc:spChg chg="mod">
          <ac:chgData name="Fernandez Soria, Christian A" userId="12e1af29-ecbc-4b65-aaf6-bc81a5c68b5a" providerId="ADAL" clId="{379F43D3-D5B9-4D2E-A927-E5CFED79E22D}" dt="2024-03-01T08:02:55.300" v="3454" actId="164"/>
          <ac:spMkLst>
            <pc:docMk/>
            <pc:sldMk cId="167172550" sldId="282"/>
            <ac:spMk id="11" creationId="{714AD356-F72B-EDF4-E1CE-B4850D7CF008}"/>
          </ac:spMkLst>
        </pc:spChg>
        <pc:spChg chg="del mod">
          <ac:chgData name="Fernandez Soria, Christian A" userId="12e1af29-ecbc-4b65-aaf6-bc81a5c68b5a" providerId="ADAL" clId="{379F43D3-D5B9-4D2E-A927-E5CFED79E22D}" dt="2024-02-23T12:11:57.954" v="844" actId="21"/>
          <ac:spMkLst>
            <pc:docMk/>
            <pc:sldMk cId="167172550" sldId="282"/>
            <ac:spMk id="14" creationId="{876420B9-3D76-58D1-4F18-3EBF7BE1A944}"/>
          </ac:spMkLst>
        </pc:spChg>
        <pc:spChg chg="add mod">
          <ac:chgData name="Fernandez Soria, Christian A" userId="12e1af29-ecbc-4b65-aaf6-bc81a5c68b5a" providerId="ADAL" clId="{379F43D3-D5B9-4D2E-A927-E5CFED79E22D}" dt="2024-02-26T17:51:49.708" v="1512" actId="20577"/>
          <ac:spMkLst>
            <pc:docMk/>
            <pc:sldMk cId="167172550" sldId="282"/>
            <ac:spMk id="14" creationId="{CE35D7AD-60E6-9421-89A6-652132E5599D}"/>
          </ac:spMkLst>
        </pc:spChg>
        <pc:spChg chg="add mod">
          <ac:chgData name="Fernandez Soria, Christian A" userId="12e1af29-ecbc-4b65-aaf6-bc81a5c68b5a" providerId="ADAL" clId="{379F43D3-D5B9-4D2E-A927-E5CFED79E22D}" dt="2024-02-26T17:51:52.488" v="1517" actId="20577"/>
          <ac:spMkLst>
            <pc:docMk/>
            <pc:sldMk cId="167172550" sldId="282"/>
            <ac:spMk id="15" creationId="{20A8ADC0-A0D1-3342-AD44-D3918722C410}"/>
          </ac:spMkLst>
        </pc:spChg>
        <pc:spChg chg="add mod">
          <ac:chgData name="Fernandez Soria, Christian A" userId="12e1af29-ecbc-4b65-aaf6-bc81a5c68b5a" providerId="ADAL" clId="{379F43D3-D5B9-4D2E-A927-E5CFED79E22D}" dt="2024-02-27T02:49:48.668" v="1953"/>
          <ac:spMkLst>
            <pc:docMk/>
            <pc:sldMk cId="167172550" sldId="282"/>
            <ac:spMk id="15" creationId="{B82CE135-61A9-8573-ABAB-5967DA069730}"/>
          </ac:spMkLst>
        </pc:spChg>
        <pc:spChg chg="add del mod">
          <ac:chgData name="Fernandez Soria, Christian A" userId="12e1af29-ecbc-4b65-aaf6-bc81a5c68b5a" providerId="ADAL" clId="{379F43D3-D5B9-4D2E-A927-E5CFED79E22D}" dt="2024-02-23T12:11:57.954" v="844" actId="21"/>
          <ac:spMkLst>
            <pc:docMk/>
            <pc:sldMk cId="167172550" sldId="282"/>
            <ac:spMk id="15" creationId="{C6DFDBD6-1130-EC3F-12BB-BDCDF8E82007}"/>
          </ac:spMkLst>
        </pc:spChg>
        <pc:spChg chg="add mod">
          <ac:chgData name="Fernandez Soria, Christian A" userId="12e1af29-ecbc-4b65-aaf6-bc81a5c68b5a" providerId="ADAL" clId="{379F43D3-D5B9-4D2E-A927-E5CFED79E22D}" dt="2024-03-03T23:42:41.641" v="3638" actId="1076"/>
          <ac:spMkLst>
            <pc:docMk/>
            <pc:sldMk cId="167172550" sldId="282"/>
            <ac:spMk id="21" creationId="{6CF3DCED-BCCC-DBBE-002B-A2977FA19F45}"/>
          </ac:spMkLst>
        </pc:spChg>
        <pc:spChg chg="add del mod">
          <ac:chgData name="Fernandez Soria, Christian A" userId="12e1af29-ecbc-4b65-aaf6-bc81a5c68b5a" providerId="ADAL" clId="{379F43D3-D5B9-4D2E-A927-E5CFED79E22D}" dt="2024-02-23T13:51:15.819" v="1300" actId="478"/>
          <ac:spMkLst>
            <pc:docMk/>
            <pc:sldMk cId="167172550" sldId="282"/>
            <ac:spMk id="21" creationId="{86170CB5-0C63-D523-FEF8-39ED432E618C}"/>
          </ac:spMkLst>
        </pc:spChg>
        <pc:spChg chg="add del mod">
          <ac:chgData name="Fernandez Soria, Christian A" userId="12e1af29-ecbc-4b65-aaf6-bc81a5c68b5a" providerId="ADAL" clId="{379F43D3-D5B9-4D2E-A927-E5CFED79E22D}" dt="2024-03-01T08:02:32.327" v="3450" actId="478"/>
          <ac:spMkLst>
            <pc:docMk/>
            <pc:sldMk cId="167172550" sldId="282"/>
            <ac:spMk id="21" creationId="{F1B90670-356C-3E88-7632-49F80A527BC1}"/>
          </ac:spMkLst>
        </pc:spChg>
        <pc:spChg chg="add del mod">
          <ac:chgData name="Fernandez Soria, Christian A" userId="12e1af29-ecbc-4b65-aaf6-bc81a5c68b5a" providerId="ADAL" clId="{379F43D3-D5B9-4D2E-A927-E5CFED79E22D}" dt="2024-03-03T23:42:36.386" v="3636" actId="478"/>
          <ac:spMkLst>
            <pc:docMk/>
            <pc:sldMk cId="167172550" sldId="282"/>
            <ac:spMk id="24" creationId="{CDEC6592-F469-CF1B-7FDD-7F9B239FC667}"/>
          </ac:spMkLst>
        </pc:spChg>
        <pc:spChg chg="add mod">
          <ac:chgData name="Fernandez Soria, Christian A" userId="12e1af29-ecbc-4b65-aaf6-bc81a5c68b5a" providerId="ADAL" clId="{379F43D3-D5B9-4D2E-A927-E5CFED79E22D}" dt="2024-02-23T13:52:40.975" v="1314" actId="1076"/>
          <ac:spMkLst>
            <pc:docMk/>
            <pc:sldMk cId="167172550" sldId="282"/>
            <ac:spMk id="25" creationId="{352A6580-1019-3861-2A62-243EB38F7BAA}"/>
          </ac:spMkLst>
        </pc:spChg>
        <pc:spChg chg="add del mod">
          <ac:chgData name="Fernandez Soria, Christian A" userId="12e1af29-ecbc-4b65-aaf6-bc81a5c68b5a" providerId="ADAL" clId="{379F43D3-D5B9-4D2E-A927-E5CFED79E22D}" dt="2024-03-01T08:02:30.211" v="3449" actId="478"/>
          <ac:spMkLst>
            <pc:docMk/>
            <pc:sldMk cId="167172550" sldId="282"/>
            <ac:spMk id="27" creationId="{C7508781-636F-4672-EF48-123E892D0C0C}"/>
          </ac:spMkLst>
        </pc:spChg>
        <pc:spChg chg="mod">
          <ac:chgData name="Fernandez Soria, Christian A" userId="12e1af29-ecbc-4b65-aaf6-bc81a5c68b5a" providerId="ADAL" clId="{379F43D3-D5B9-4D2E-A927-E5CFED79E22D}" dt="2024-03-01T08:02:55.300" v="3454" actId="164"/>
          <ac:spMkLst>
            <pc:docMk/>
            <pc:sldMk cId="167172550" sldId="282"/>
            <ac:spMk id="32" creationId="{975800B3-DF65-C792-33D3-8B4C77098C70}"/>
          </ac:spMkLst>
        </pc:spChg>
        <pc:grpChg chg="add mod">
          <ac:chgData name="Fernandez Soria, Christian A" userId="12e1af29-ecbc-4b65-aaf6-bc81a5c68b5a" providerId="ADAL" clId="{379F43D3-D5B9-4D2E-A927-E5CFED79E22D}" dt="2024-03-01T08:03:10.080" v="3458" actId="1076"/>
          <ac:grpSpMkLst>
            <pc:docMk/>
            <pc:sldMk cId="167172550" sldId="282"/>
            <ac:grpSpMk id="28" creationId="{AC10F406-29B6-856E-1316-5B74277EE180}"/>
          </ac:grpSpMkLst>
        </pc:grpChg>
        <pc:picChg chg="mod">
          <ac:chgData name="Fernandez Soria, Christian A" userId="12e1af29-ecbc-4b65-aaf6-bc81a5c68b5a" providerId="ADAL" clId="{379F43D3-D5B9-4D2E-A927-E5CFED79E22D}" dt="2024-03-01T08:02:55.300" v="3454" actId="164"/>
          <ac:picMkLst>
            <pc:docMk/>
            <pc:sldMk cId="167172550" sldId="282"/>
            <ac:picMk id="7" creationId="{9848AA66-6A86-EBB4-E08B-E2B916F77EF2}"/>
          </ac:picMkLst>
        </pc:picChg>
        <pc:picChg chg="mod">
          <ac:chgData name="Fernandez Soria, Christian A" userId="12e1af29-ecbc-4b65-aaf6-bc81a5c68b5a" providerId="ADAL" clId="{379F43D3-D5B9-4D2E-A927-E5CFED79E22D}" dt="2024-02-26T17:51:34.223" v="1501" actId="1076"/>
          <ac:picMkLst>
            <pc:docMk/>
            <pc:sldMk cId="167172550" sldId="282"/>
            <ac:picMk id="12" creationId="{9E7D861E-14BD-3606-E741-D6C06D684509}"/>
          </ac:picMkLst>
        </pc:picChg>
        <pc:picChg chg="add mod">
          <ac:chgData name="Fernandez Soria, Christian A" userId="12e1af29-ecbc-4b65-aaf6-bc81a5c68b5a" providerId="ADAL" clId="{379F43D3-D5B9-4D2E-A927-E5CFED79E22D}" dt="2024-03-03T23:42:41.641" v="3638" actId="1076"/>
          <ac:picMkLst>
            <pc:docMk/>
            <pc:sldMk cId="167172550" sldId="282"/>
            <ac:picMk id="27" creationId="{6BF2D13A-CD26-DCF6-42B9-8D0FBBD2E89C}"/>
          </ac:picMkLst>
        </pc:picChg>
        <pc:picChg chg="mod">
          <ac:chgData name="Fernandez Soria, Christian A" userId="12e1af29-ecbc-4b65-aaf6-bc81a5c68b5a" providerId="ADAL" clId="{379F43D3-D5B9-4D2E-A927-E5CFED79E22D}" dt="2024-03-01T08:02:55.300" v="3454" actId="164"/>
          <ac:picMkLst>
            <pc:docMk/>
            <pc:sldMk cId="167172550" sldId="282"/>
            <ac:picMk id="30" creationId="{091D09D7-AC4E-1DCD-48ED-7B99A3188915}"/>
          </ac:picMkLst>
        </pc:picChg>
        <pc:picChg chg="add mod">
          <ac:chgData name="Fernandez Soria, Christian A" userId="12e1af29-ecbc-4b65-aaf6-bc81a5c68b5a" providerId="ADAL" clId="{379F43D3-D5B9-4D2E-A927-E5CFED79E22D}" dt="2024-03-01T08:03:12.454" v="3459" actId="1076"/>
          <ac:picMkLst>
            <pc:docMk/>
            <pc:sldMk cId="167172550" sldId="282"/>
            <ac:picMk id="33" creationId="{58718155-B845-F529-1E5C-C3E8303794C4}"/>
          </ac:picMkLst>
        </pc:picChg>
      </pc:sldChg>
      <pc:sldChg chg="addSp delSp modSp mod delCm modCm">
        <pc:chgData name="Fernandez Soria, Christian A" userId="12e1af29-ecbc-4b65-aaf6-bc81a5c68b5a" providerId="ADAL" clId="{379F43D3-D5B9-4D2E-A927-E5CFED79E22D}" dt="2024-03-03T23:44:19.854" v="3670" actId="20577"/>
        <pc:sldMkLst>
          <pc:docMk/>
          <pc:sldMk cId="2448024161" sldId="283"/>
        </pc:sldMkLst>
        <pc:spChg chg="add mod">
          <ac:chgData name="Fernandez Soria, Christian A" userId="12e1af29-ecbc-4b65-aaf6-bc81a5c68b5a" providerId="ADAL" clId="{379F43D3-D5B9-4D2E-A927-E5CFED79E22D}" dt="2024-02-27T02:50:08.578" v="1957"/>
          <ac:spMkLst>
            <pc:docMk/>
            <pc:sldMk cId="2448024161" sldId="283"/>
            <ac:spMk id="4" creationId="{060C3322-D1FD-86DB-5786-2607FC07568F}"/>
          </ac:spMkLst>
        </pc:spChg>
        <pc:spChg chg="mod">
          <ac:chgData name="Fernandez Soria, Christian A" userId="12e1af29-ecbc-4b65-aaf6-bc81a5c68b5a" providerId="ADAL" clId="{379F43D3-D5B9-4D2E-A927-E5CFED79E22D}" dt="2024-02-23T11:01:16.417" v="271" actId="1076"/>
          <ac:spMkLst>
            <pc:docMk/>
            <pc:sldMk cId="2448024161" sldId="283"/>
            <ac:spMk id="21" creationId="{8BA155F4-9601-D679-D4FA-810E11595FF5}"/>
          </ac:spMkLst>
        </pc:spChg>
        <pc:spChg chg="mod">
          <ac:chgData name="Fernandez Soria, Christian A" userId="12e1af29-ecbc-4b65-aaf6-bc81a5c68b5a" providerId="ADAL" clId="{379F43D3-D5B9-4D2E-A927-E5CFED79E22D}" dt="2024-02-27T02:50:14.621" v="1958" actId="1076"/>
          <ac:spMkLst>
            <pc:docMk/>
            <pc:sldMk cId="2448024161" sldId="283"/>
            <ac:spMk id="28" creationId="{420F279E-B05D-8336-174A-418524ED7DB5}"/>
          </ac:spMkLst>
        </pc:spChg>
        <pc:spChg chg="mod">
          <ac:chgData name="Fernandez Soria, Christian A" userId="12e1af29-ecbc-4b65-aaf6-bc81a5c68b5a" providerId="ADAL" clId="{379F43D3-D5B9-4D2E-A927-E5CFED79E22D}" dt="2024-03-03T23:44:19.854" v="3670" actId="20577"/>
          <ac:spMkLst>
            <pc:docMk/>
            <pc:sldMk cId="2448024161" sldId="283"/>
            <ac:spMk id="34" creationId="{5A568A79-2CA1-172D-1192-88DEE4BC47B4}"/>
          </ac:spMkLst>
        </pc:spChg>
        <pc:spChg chg="mod">
          <ac:chgData name="Fernandez Soria, Christian A" userId="12e1af29-ecbc-4b65-aaf6-bc81a5c68b5a" providerId="ADAL" clId="{379F43D3-D5B9-4D2E-A927-E5CFED79E22D}" dt="2024-03-03T23:43:46.546" v="3666" actId="1037"/>
          <ac:spMkLst>
            <pc:docMk/>
            <pc:sldMk cId="2448024161" sldId="283"/>
            <ac:spMk id="35" creationId="{F83B3914-CA71-BA54-C30A-7B9E2D320621}"/>
          </ac:spMkLst>
        </pc:spChg>
        <pc:grpChg chg="add mod">
          <ac:chgData name="Fernandez Soria, Christian A" userId="12e1af29-ecbc-4b65-aaf6-bc81a5c68b5a" providerId="ADAL" clId="{379F43D3-D5B9-4D2E-A927-E5CFED79E22D}" dt="2024-02-23T11:00:40.393" v="256" actId="1076"/>
          <ac:grpSpMkLst>
            <pc:docMk/>
            <pc:sldMk cId="2448024161" sldId="283"/>
            <ac:grpSpMk id="4" creationId="{8A8338FD-09E9-AB85-3C72-9226643E7741}"/>
          </ac:grpSpMkLst>
        </pc:grpChg>
        <pc:grpChg chg="add mod">
          <ac:chgData name="Fernandez Soria, Christian A" userId="12e1af29-ecbc-4b65-aaf6-bc81a5c68b5a" providerId="ADAL" clId="{379F43D3-D5B9-4D2E-A927-E5CFED79E22D}" dt="2024-02-23T11:01:16.417" v="271" actId="1076"/>
          <ac:grpSpMkLst>
            <pc:docMk/>
            <pc:sldMk cId="2448024161" sldId="283"/>
            <ac:grpSpMk id="20" creationId="{30F35CC2-70E2-6FF6-D9EB-CEE761DBCA25}"/>
          </ac:grpSpMkLst>
        </pc:grpChg>
        <pc:grpChg chg="mod">
          <ac:chgData name="Fernandez Soria, Christian A" userId="12e1af29-ecbc-4b65-aaf6-bc81a5c68b5a" providerId="ADAL" clId="{379F43D3-D5B9-4D2E-A927-E5CFED79E22D}" dt="2024-02-23T11:01:16.417" v="271" actId="1076"/>
          <ac:grpSpMkLst>
            <pc:docMk/>
            <pc:sldMk cId="2448024161" sldId="283"/>
            <ac:grpSpMk id="24" creationId="{198156FD-000B-D734-C042-1D90F5F6C6B4}"/>
          </ac:grpSpMkLst>
        </pc:grpChg>
        <pc:grpChg chg="add mod">
          <ac:chgData name="Fernandez Soria, Christian A" userId="12e1af29-ecbc-4b65-aaf6-bc81a5c68b5a" providerId="ADAL" clId="{379F43D3-D5B9-4D2E-A927-E5CFED79E22D}" dt="2024-02-23T11:02:40.692" v="283" actId="164"/>
          <ac:grpSpMkLst>
            <pc:docMk/>
            <pc:sldMk cId="2448024161" sldId="283"/>
            <ac:grpSpMk id="52" creationId="{FA1EB3C4-2C52-C3E3-63DD-181497F88740}"/>
          </ac:grpSpMkLst>
        </pc:grpChg>
        <pc:picChg chg="mod">
          <ac:chgData name="Fernandez Soria, Christian A" userId="12e1af29-ecbc-4b65-aaf6-bc81a5c68b5a" providerId="ADAL" clId="{379F43D3-D5B9-4D2E-A927-E5CFED79E22D}" dt="2024-02-23T11:00:40.393" v="256" actId="1076"/>
          <ac:picMkLst>
            <pc:docMk/>
            <pc:sldMk cId="2448024161" sldId="283"/>
            <ac:picMk id="9" creationId="{045A3E0A-EEEC-126E-CC8E-32AEF9CFFFB1}"/>
          </ac:picMkLst>
        </pc:picChg>
        <pc:picChg chg="add mod">
          <ac:chgData name="Fernandez Soria, Christian A" userId="12e1af29-ecbc-4b65-aaf6-bc81a5c68b5a" providerId="ADAL" clId="{379F43D3-D5B9-4D2E-A927-E5CFED79E22D}" dt="2024-03-03T23:43:46.546" v="3666" actId="1037"/>
          <ac:picMkLst>
            <pc:docMk/>
            <pc:sldMk cId="2448024161" sldId="283"/>
            <ac:picMk id="9" creationId="{23526581-5A75-89BD-364C-BB5990DBFE6A}"/>
          </ac:picMkLst>
        </pc:picChg>
        <pc:picChg chg="mod">
          <ac:chgData name="Fernandez Soria, Christian A" userId="12e1af29-ecbc-4b65-aaf6-bc81a5c68b5a" providerId="ADAL" clId="{379F43D3-D5B9-4D2E-A927-E5CFED79E22D}" dt="2024-02-23T11:00:40.393" v="256" actId="1076"/>
          <ac:picMkLst>
            <pc:docMk/>
            <pc:sldMk cId="2448024161" sldId="283"/>
            <ac:picMk id="10" creationId="{4892065D-AE92-B8EE-D6DE-B35C434B87AD}"/>
          </ac:picMkLst>
        </pc:picChg>
        <pc:picChg chg="add mod">
          <ac:chgData name="Fernandez Soria, Christian A" userId="12e1af29-ecbc-4b65-aaf6-bc81a5c68b5a" providerId="ADAL" clId="{379F43D3-D5B9-4D2E-A927-E5CFED79E22D}" dt="2024-03-03T23:43:46.546" v="3666" actId="1037"/>
          <ac:picMkLst>
            <pc:docMk/>
            <pc:sldMk cId="2448024161" sldId="283"/>
            <ac:picMk id="10" creationId="{A665A48E-73B3-FB7C-2075-D303D1F32CC6}"/>
          </ac:picMkLst>
        </pc:picChg>
        <pc:picChg chg="del">
          <ac:chgData name="Fernandez Soria, Christian A" userId="12e1af29-ecbc-4b65-aaf6-bc81a5c68b5a" providerId="ADAL" clId="{379F43D3-D5B9-4D2E-A927-E5CFED79E22D}" dt="2024-02-23T11:00:30.100" v="252" actId="478"/>
          <ac:picMkLst>
            <pc:docMk/>
            <pc:sldMk cId="2448024161" sldId="283"/>
            <ac:picMk id="13" creationId="{94130DCF-FE6A-CF48-E7C6-6151B67C1B88}"/>
          </ac:picMkLst>
        </pc:picChg>
        <pc:picChg chg="mod">
          <ac:chgData name="Fernandez Soria, Christian A" userId="12e1af29-ecbc-4b65-aaf6-bc81a5c68b5a" providerId="ADAL" clId="{379F43D3-D5B9-4D2E-A927-E5CFED79E22D}" dt="2024-02-23T11:01:16.417" v="271" actId="1076"/>
          <ac:picMkLst>
            <pc:docMk/>
            <pc:sldMk cId="2448024161" sldId="283"/>
            <ac:picMk id="25" creationId="{05822D44-B171-1E70-87D5-97EB00AC169C}"/>
          </ac:picMkLst>
        </pc:picChg>
        <pc:picChg chg="mod">
          <ac:chgData name="Fernandez Soria, Christian A" userId="12e1af29-ecbc-4b65-aaf6-bc81a5c68b5a" providerId="ADAL" clId="{379F43D3-D5B9-4D2E-A927-E5CFED79E22D}" dt="2024-02-23T11:01:16.417" v="271" actId="1076"/>
          <ac:picMkLst>
            <pc:docMk/>
            <pc:sldMk cId="2448024161" sldId="283"/>
            <ac:picMk id="26" creationId="{17EAD98D-C669-DFD5-4FDF-6A44136DA44E}"/>
          </ac:picMkLst>
        </pc:picChg>
        <pc:picChg chg="mod">
          <ac:chgData name="Fernandez Soria, Christian A" userId="12e1af29-ecbc-4b65-aaf6-bc81a5c68b5a" providerId="ADAL" clId="{379F43D3-D5B9-4D2E-A927-E5CFED79E22D}" dt="2024-02-27T02:50:06.930" v="1956" actId="14100"/>
          <ac:picMkLst>
            <pc:docMk/>
            <pc:sldMk cId="2448024161" sldId="283"/>
            <ac:picMk id="27" creationId="{2C6AB605-9E01-308C-4507-38B0B192DD86}"/>
          </ac:picMkLst>
        </pc:picChg>
        <pc:picChg chg="mod">
          <ac:chgData name="Fernandez Soria, Christian A" userId="12e1af29-ecbc-4b65-aaf6-bc81a5c68b5a" providerId="ADAL" clId="{379F43D3-D5B9-4D2E-A927-E5CFED79E22D}" dt="2024-02-23T11:02:40.692" v="283" actId="164"/>
          <ac:picMkLst>
            <pc:docMk/>
            <pc:sldMk cId="2448024161" sldId="283"/>
            <ac:picMk id="47" creationId="{B5E783FA-3473-E60E-AE5D-AA5C7BF84153}"/>
          </ac:picMkLst>
        </pc:picChg>
        <pc:picChg chg="del">
          <ac:chgData name="Fernandez Soria, Christian A" userId="12e1af29-ecbc-4b65-aaf6-bc81a5c68b5a" providerId="ADAL" clId="{379F43D3-D5B9-4D2E-A927-E5CFED79E22D}" dt="2024-02-23T11:00:30.100" v="252" actId="478"/>
          <ac:picMkLst>
            <pc:docMk/>
            <pc:sldMk cId="2448024161" sldId="283"/>
            <ac:picMk id="48" creationId="{03C58ABF-E838-C286-73BA-83F9E5D22400}"/>
          </ac:picMkLst>
        </pc:picChg>
        <pc:cxnChg chg="mod">
          <ac:chgData name="Fernandez Soria, Christian A" userId="12e1af29-ecbc-4b65-aaf6-bc81a5c68b5a" providerId="ADAL" clId="{379F43D3-D5B9-4D2E-A927-E5CFED79E22D}" dt="2024-02-23T11:00:40.393" v="256" actId="1076"/>
          <ac:cxnSpMkLst>
            <pc:docMk/>
            <pc:sldMk cId="2448024161" sldId="283"/>
            <ac:cxnSpMk id="11" creationId="{AADAEDD6-25E2-B20E-42F1-C8C6F15B2818}"/>
          </ac:cxnSpMkLst>
        </pc:cxnChg>
        <pc:cxnChg chg="mod">
          <ac:chgData name="Fernandez Soria, Christian A" userId="12e1af29-ecbc-4b65-aaf6-bc81a5c68b5a" providerId="ADAL" clId="{379F43D3-D5B9-4D2E-A927-E5CFED79E22D}" dt="2024-02-23T11:00:40.393" v="256" actId="1076"/>
          <ac:cxnSpMkLst>
            <pc:docMk/>
            <pc:sldMk cId="2448024161" sldId="283"/>
            <ac:cxnSpMk id="19" creationId="{6D6611E1-29FA-83CD-313E-10C0F4D29B69}"/>
          </ac:cxnSpMkLst>
        </pc:cxnChg>
        <pc:cxnChg chg="mod">
          <ac:chgData name="Fernandez Soria, Christian A" userId="12e1af29-ecbc-4b65-aaf6-bc81a5c68b5a" providerId="ADAL" clId="{379F43D3-D5B9-4D2E-A927-E5CFED79E22D}" dt="2024-02-23T11:01:16.417" v="271" actId="1076"/>
          <ac:cxnSpMkLst>
            <pc:docMk/>
            <pc:sldMk cId="2448024161" sldId="283"/>
            <ac:cxnSpMk id="29" creationId="{B524D7E8-6A3A-544A-A480-A098DE878DD3}"/>
          </ac:cxnSpMkLst>
        </pc:cxnChg>
        <pc:cxnChg chg="mod">
          <ac:chgData name="Fernandez Soria, Christian A" userId="12e1af29-ecbc-4b65-aaf6-bc81a5c68b5a" providerId="ADAL" clId="{379F43D3-D5B9-4D2E-A927-E5CFED79E22D}" dt="2024-02-23T11:01:16.417" v="271" actId="1076"/>
          <ac:cxnSpMkLst>
            <pc:docMk/>
            <pc:sldMk cId="2448024161" sldId="283"/>
            <ac:cxnSpMk id="30" creationId="{ED0E0A0A-CF07-C453-F702-A84CA148FAC3}"/>
          </ac:cxnSpMkLst>
        </pc:cxnChg>
        <pc:cxnChg chg="add mod">
          <ac:chgData name="Fernandez Soria, Christian A" userId="12e1af29-ecbc-4b65-aaf6-bc81a5c68b5a" providerId="ADAL" clId="{379F43D3-D5B9-4D2E-A927-E5CFED79E22D}" dt="2024-02-23T11:02:40.692" v="283" actId="164"/>
          <ac:cxnSpMkLst>
            <pc:docMk/>
            <pc:sldMk cId="2448024161" sldId="283"/>
            <ac:cxnSpMk id="32" creationId="{51041989-2410-BF06-9107-0E85C04B5F48}"/>
          </ac:cxnSpMkLst>
        </pc:cxnChg>
        <pc:cxnChg chg="add mod">
          <ac:chgData name="Fernandez Soria, Christian A" userId="12e1af29-ecbc-4b65-aaf6-bc81a5c68b5a" providerId="ADAL" clId="{379F43D3-D5B9-4D2E-A927-E5CFED79E22D}" dt="2024-02-23T11:02:40.692" v="283" actId="164"/>
          <ac:cxnSpMkLst>
            <pc:docMk/>
            <pc:sldMk cId="2448024161" sldId="283"/>
            <ac:cxnSpMk id="33" creationId="{A19AED50-66D4-E742-B64A-95ACAF2C658F}"/>
          </ac:cxnSpMkLst>
        </pc:cxnChg>
        <pc:extLst>
          <p:ext xmlns:p="http://schemas.openxmlformats.org/presentationml/2006/main" uri="{D6D511B9-2390-475A-947B-AFAB55BFBCF1}">
            <pc226:cmChg xmlns:pc226="http://schemas.microsoft.com/office/powerpoint/2022/06/main/command" chg="del mod">
              <pc226:chgData name="Fernandez Soria, Christian A" userId="12e1af29-ecbc-4b65-aaf6-bc81a5c68b5a" providerId="ADAL" clId="{379F43D3-D5B9-4D2E-A927-E5CFED79E22D}" dt="2024-03-01T08:04:55.164" v="3460"/>
              <pc2:cmMkLst xmlns:pc2="http://schemas.microsoft.com/office/powerpoint/2019/9/main/command">
                <pc:docMk/>
                <pc:sldMk cId="2448024161" sldId="283"/>
                <pc2:cmMk id="{F9389B5C-B427-4979-8A6C-33F487CB20BD}"/>
              </pc2:cmMkLst>
            </pc226:cmChg>
          </p:ext>
        </pc:extLst>
      </pc:sldChg>
      <pc:sldChg chg="addSp delSp modSp mod">
        <pc:chgData name="Fernandez Soria, Christian A" userId="12e1af29-ecbc-4b65-aaf6-bc81a5c68b5a" providerId="ADAL" clId="{379F43D3-D5B9-4D2E-A927-E5CFED79E22D}" dt="2024-03-04T03:12:35.788" v="3863" actId="1076"/>
        <pc:sldMkLst>
          <pc:docMk/>
          <pc:sldMk cId="449114838" sldId="284"/>
        </pc:sldMkLst>
        <pc:spChg chg="mod">
          <ac:chgData name="Fernandez Soria, Christian A" userId="12e1af29-ecbc-4b65-aaf6-bc81a5c68b5a" providerId="ADAL" clId="{379F43D3-D5B9-4D2E-A927-E5CFED79E22D}" dt="2024-02-23T12:01:55.867" v="639" actId="20577"/>
          <ac:spMkLst>
            <pc:docMk/>
            <pc:sldMk cId="449114838" sldId="284"/>
            <ac:spMk id="3" creationId="{F9BE254E-BC8B-BD4E-AEB4-7A51A9CB0F7D}"/>
          </ac:spMkLst>
        </pc:spChg>
        <pc:spChg chg="del mod">
          <ac:chgData name="Fernandez Soria, Christian A" userId="12e1af29-ecbc-4b65-aaf6-bc81a5c68b5a" providerId="ADAL" clId="{379F43D3-D5B9-4D2E-A927-E5CFED79E22D}" dt="2024-02-23T11:59:24.829" v="606" actId="478"/>
          <ac:spMkLst>
            <pc:docMk/>
            <pc:sldMk cId="449114838" sldId="284"/>
            <ac:spMk id="9" creationId="{600374FD-E828-A2FB-8E92-BDD416FC146E}"/>
          </ac:spMkLst>
        </pc:spChg>
        <pc:spChg chg="add del mod">
          <ac:chgData name="Fernandez Soria, Christian A" userId="12e1af29-ecbc-4b65-aaf6-bc81a5c68b5a" providerId="ADAL" clId="{379F43D3-D5B9-4D2E-A927-E5CFED79E22D}" dt="2024-03-01T07:58:12.476" v="3444" actId="478"/>
          <ac:spMkLst>
            <pc:docMk/>
            <pc:sldMk cId="449114838" sldId="284"/>
            <ac:spMk id="9" creationId="{CCBAD59B-9B88-EDD0-960F-0B0157D851A3}"/>
          </ac:spMkLst>
        </pc:spChg>
        <pc:spChg chg="del">
          <ac:chgData name="Fernandez Soria, Christian A" userId="12e1af29-ecbc-4b65-aaf6-bc81a5c68b5a" providerId="ADAL" clId="{379F43D3-D5B9-4D2E-A927-E5CFED79E22D}" dt="2024-03-04T03:12:14.811" v="3858" actId="478"/>
          <ac:spMkLst>
            <pc:docMk/>
            <pc:sldMk cId="449114838" sldId="284"/>
            <ac:spMk id="10" creationId="{49258901-F05B-5B2C-B2B3-5E75EC21F5F6}"/>
          </ac:spMkLst>
        </pc:spChg>
        <pc:spChg chg="del">
          <ac:chgData name="Fernandez Soria, Christian A" userId="12e1af29-ecbc-4b65-aaf6-bc81a5c68b5a" providerId="ADAL" clId="{379F43D3-D5B9-4D2E-A927-E5CFED79E22D}" dt="2024-03-04T03:12:19.951" v="3860" actId="478"/>
          <ac:spMkLst>
            <pc:docMk/>
            <pc:sldMk cId="449114838" sldId="284"/>
            <ac:spMk id="11" creationId="{D443E326-F61A-4B0D-CF0A-E0D026DC3969}"/>
          </ac:spMkLst>
        </pc:spChg>
        <pc:spChg chg="add mod">
          <ac:chgData name="Fernandez Soria, Christian A" userId="12e1af29-ecbc-4b65-aaf6-bc81a5c68b5a" providerId="ADAL" clId="{379F43D3-D5B9-4D2E-A927-E5CFED79E22D}" dt="2024-02-27T02:49:51.748" v="1954"/>
          <ac:spMkLst>
            <pc:docMk/>
            <pc:sldMk cId="449114838" sldId="284"/>
            <ac:spMk id="14" creationId="{31FC2CA1-4C9C-5FE4-8D31-730341B1AE8A}"/>
          </ac:spMkLst>
        </pc:spChg>
        <pc:spChg chg="mod">
          <ac:chgData name="Fernandez Soria, Christian A" userId="12e1af29-ecbc-4b65-aaf6-bc81a5c68b5a" providerId="ADAL" clId="{379F43D3-D5B9-4D2E-A927-E5CFED79E22D}" dt="2024-02-23T11:43:05.446" v="517" actId="1035"/>
          <ac:spMkLst>
            <pc:docMk/>
            <pc:sldMk cId="449114838" sldId="284"/>
            <ac:spMk id="20" creationId="{8DA89671-0302-A509-F90F-7E7164AA9E1A}"/>
          </ac:spMkLst>
        </pc:spChg>
        <pc:spChg chg="add mod">
          <ac:chgData name="Fernandez Soria, Christian A" userId="12e1af29-ecbc-4b65-aaf6-bc81a5c68b5a" providerId="ADAL" clId="{379F43D3-D5B9-4D2E-A927-E5CFED79E22D}" dt="2024-02-23T12:04:07.051" v="654" actId="1076"/>
          <ac:spMkLst>
            <pc:docMk/>
            <pc:sldMk cId="449114838" sldId="284"/>
            <ac:spMk id="28" creationId="{20D33475-4038-A239-9161-E5DDB6B559F4}"/>
          </ac:spMkLst>
        </pc:spChg>
        <pc:spChg chg="mod">
          <ac:chgData name="Fernandez Soria, Christian A" userId="12e1af29-ecbc-4b65-aaf6-bc81a5c68b5a" providerId="ADAL" clId="{379F43D3-D5B9-4D2E-A927-E5CFED79E22D}" dt="2024-03-04T03:12:26.397" v="3862" actId="1076"/>
          <ac:spMkLst>
            <pc:docMk/>
            <pc:sldMk cId="449114838" sldId="284"/>
            <ac:spMk id="29" creationId="{BD05A2FB-25B7-909F-69FC-927AD03E0641}"/>
          </ac:spMkLst>
        </pc:spChg>
        <pc:spChg chg="del">
          <ac:chgData name="Fernandez Soria, Christian A" userId="12e1af29-ecbc-4b65-aaf6-bc81a5c68b5a" providerId="ADAL" clId="{379F43D3-D5B9-4D2E-A927-E5CFED79E22D}" dt="2024-03-04T03:12:21.310" v="3861" actId="478"/>
          <ac:spMkLst>
            <pc:docMk/>
            <pc:sldMk cId="449114838" sldId="284"/>
            <ac:spMk id="32" creationId="{36B4DA82-BCBD-F3A2-0387-010B2624116A}"/>
          </ac:spMkLst>
        </pc:spChg>
        <pc:spChg chg="add mod">
          <ac:chgData name="Fernandez Soria, Christian A" userId="12e1af29-ecbc-4b65-aaf6-bc81a5c68b5a" providerId="ADAL" clId="{379F43D3-D5B9-4D2E-A927-E5CFED79E22D}" dt="2024-02-23T11:55:38.355" v="591"/>
          <ac:spMkLst>
            <pc:docMk/>
            <pc:sldMk cId="449114838" sldId="284"/>
            <ac:spMk id="33" creationId="{4115BD02-F12D-10D9-9F0C-4CB55EED34F7}"/>
          </ac:spMkLst>
        </pc:spChg>
        <pc:spChg chg="add mod">
          <ac:chgData name="Fernandez Soria, Christian A" userId="12e1af29-ecbc-4b65-aaf6-bc81a5c68b5a" providerId="ADAL" clId="{379F43D3-D5B9-4D2E-A927-E5CFED79E22D}" dt="2024-02-23T12:03:01.445" v="652" actId="113"/>
          <ac:spMkLst>
            <pc:docMk/>
            <pc:sldMk cId="449114838" sldId="284"/>
            <ac:spMk id="34" creationId="{6B11D02A-EBBE-30D9-88E8-553D58B9B577}"/>
          </ac:spMkLst>
        </pc:spChg>
        <pc:spChg chg="mod">
          <ac:chgData name="Fernandez Soria, Christian A" userId="12e1af29-ecbc-4b65-aaf6-bc81a5c68b5a" providerId="ADAL" clId="{379F43D3-D5B9-4D2E-A927-E5CFED79E22D}" dt="2024-03-03T23:42:19.549" v="3633" actId="1076"/>
          <ac:spMkLst>
            <pc:docMk/>
            <pc:sldMk cId="449114838" sldId="284"/>
            <ac:spMk id="46" creationId="{BA94334C-1F3A-8ED6-D513-E170EFFCD6FE}"/>
          </ac:spMkLst>
        </pc:spChg>
        <pc:grpChg chg="add mod">
          <ac:chgData name="Fernandez Soria, Christian A" userId="12e1af29-ecbc-4b65-aaf6-bc81a5c68b5a" providerId="ADAL" clId="{379F43D3-D5B9-4D2E-A927-E5CFED79E22D}" dt="2024-02-23T10:59:49.842" v="248" actId="164"/>
          <ac:grpSpMkLst>
            <pc:docMk/>
            <pc:sldMk cId="449114838" sldId="284"/>
            <ac:grpSpMk id="24" creationId="{524DC0A7-4174-CCA5-32F1-2B1D27781291}"/>
          </ac:grpSpMkLst>
        </pc:grpChg>
        <pc:grpChg chg="add mod">
          <ac:chgData name="Fernandez Soria, Christian A" userId="12e1af29-ecbc-4b65-aaf6-bc81a5c68b5a" providerId="ADAL" clId="{379F43D3-D5B9-4D2E-A927-E5CFED79E22D}" dt="2024-02-23T11:43:05.446" v="517" actId="1035"/>
          <ac:grpSpMkLst>
            <pc:docMk/>
            <pc:sldMk cId="449114838" sldId="284"/>
            <ac:grpSpMk id="25" creationId="{4B7EEB92-3573-84F8-F194-4220CAE1BE99}"/>
          </ac:grpSpMkLst>
        </pc:grpChg>
        <pc:grpChg chg="add del mod">
          <ac:chgData name="Fernandez Soria, Christian A" userId="12e1af29-ecbc-4b65-aaf6-bc81a5c68b5a" providerId="ADAL" clId="{379F43D3-D5B9-4D2E-A927-E5CFED79E22D}" dt="2024-02-23T11:59:20.111" v="604" actId="478"/>
          <ac:grpSpMkLst>
            <pc:docMk/>
            <pc:sldMk cId="449114838" sldId="284"/>
            <ac:grpSpMk id="27" creationId="{FF26CFE6-9072-DFEF-C502-1CF20F52E3BB}"/>
          </ac:grpSpMkLst>
        </pc:grpChg>
        <pc:picChg chg="mod">
          <ac:chgData name="Fernandez Soria, Christian A" userId="12e1af29-ecbc-4b65-aaf6-bc81a5c68b5a" providerId="ADAL" clId="{379F43D3-D5B9-4D2E-A927-E5CFED79E22D}" dt="2024-03-04T03:12:35.788" v="3863" actId="1076"/>
          <ac:picMkLst>
            <pc:docMk/>
            <pc:sldMk cId="449114838" sldId="284"/>
            <ac:picMk id="4" creationId="{CE3377F3-8E8B-B0B4-3CE9-349E8EED7DA4}"/>
          </ac:picMkLst>
        </pc:picChg>
        <pc:picChg chg="mod">
          <ac:chgData name="Fernandez Soria, Christian A" userId="12e1af29-ecbc-4b65-aaf6-bc81a5c68b5a" providerId="ADAL" clId="{379F43D3-D5B9-4D2E-A927-E5CFED79E22D}" dt="2024-02-23T10:59:49.842" v="248" actId="164"/>
          <ac:picMkLst>
            <pc:docMk/>
            <pc:sldMk cId="449114838" sldId="284"/>
            <ac:picMk id="8" creationId="{2E2E04C7-FBC5-19CF-1D90-FAED440E85D0}"/>
          </ac:picMkLst>
        </pc:picChg>
        <pc:picChg chg="add mod">
          <ac:chgData name="Fernandez Soria, Christian A" userId="12e1af29-ecbc-4b65-aaf6-bc81a5c68b5a" providerId="ADAL" clId="{379F43D3-D5B9-4D2E-A927-E5CFED79E22D}" dt="2024-03-03T23:42:24.099" v="3635" actId="1076"/>
          <ac:picMkLst>
            <pc:docMk/>
            <pc:sldMk cId="449114838" sldId="284"/>
            <ac:picMk id="9" creationId="{58077BDE-E2BD-BB94-4A1B-17493D639B56}"/>
          </ac:picMkLst>
        </pc:picChg>
        <pc:picChg chg="mod">
          <ac:chgData name="Fernandez Soria, Christian A" userId="12e1af29-ecbc-4b65-aaf6-bc81a5c68b5a" providerId="ADAL" clId="{379F43D3-D5B9-4D2E-A927-E5CFED79E22D}" dt="2024-02-23T11:59:31.259" v="609" actId="1076"/>
          <ac:picMkLst>
            <pc:docMk/>
            <pc:sldMk cId="449114838" sldId="284"/>
            <ac:picMk id="13" creationId="{65AA93B5-61B9-ADF9-92B9-D248D69E28D9}"/>
          </ac:picMkLst>
        </pc:picChg>
        <pc:picChg chg="mod">
          <ac:chgData name="Fernandez Soria, Christian A" userId="12e1af29-ecbc-4b65-aaf6-bc81a5c68b5a" providerId="ADAL" clId="{379F43D3-D5B9-4D2E-A927-E5CFED79E22D}" dt="2024-02-23T11:43:05.446" v="517" actId="1035"/>
          <ac:picMkLst>
            <pc:docMk/>
            <pc:sldMk cId="449114838" sldId="284"/>
            <ac:picMk id="14" creationId="{BA27216F-B340-2DBB-E3C8-CC9C47CE4238}"/>
          </ac:picMkLst>
        </pc:picChg>
        <pc:picChg chg="mod">
          <ac:chgData name="Fernandez Soria, Christian A" userId="12e1af29-ecbc-4b65-aaf6-bc81a5c68b5a" providerId="ADAL" clId="{379F43D3-D5B9-4D2E-A927-E5CFED79E22D}" dt="2024-02-23T11:43:05.446" v="517" actId="1035"/>
          <ac:picMkLst>
            <pc:docMk/>
            <pc:sldMk cId="449114838" sldId="284"/>
            <ac:picMk id="15" creationId="{483927B5-A7DA-9B95-9E89-4FC2A5290D3F}"/>
          </ac:picMkLst>
        </pc:picChg>
        <pc:picChg chg="mod">
          <ac:chgData name="Fernandez Soria, Christian A" userId="12e1af29-ecbc-4b65-aaf6-bc81a5c68b5a" providerId="ADAL" clId="{379F43D3-D5B9-4D2E-A927-E5CFED79E22D}" dt="2024-02-23T11:10:13.271" v="292" actId="1076"/>
          <ac:picMkLst>
            <pc:docMk/>
            <pc:sldMk cId="449114838" sldId="284"/>
            <ac:picMk id="17" creationId="{3C120A06-D26A-C3D6-DDF6-274A8ABA5C2F}"/>
          </ac:picMkLst>
        </pc:picChg>
        <pc:cxnChg chg="add mod">
          <ac:chgData name="Fernandez Soria, Christian A" userId="12e1af29-ecbc-4b65-aaf6-bc81a5c68b5a" providerId="ADAL" clId="{379F43D3-D5B9-4D2E-A927-E5CFED79E22D}" dt="2024-02-23T11:43:05.446" v="517" actId="1035"/>
          <ac:cxnSpMkLst>
            <pc:docMk/>
            <pc:sldMk cId="449114838" sldId="284"/>
            <ac:cxnSpMk id="19" creationId="{0D56765A-8288-41DA-7E2E-60087CE21144}"/>
          </ac:cxnSpMkLst>
        </pc:cxnChg>
        <pc:cxnChg chg="add del mod">
          <ac:chgData name="Fernandez Soria, Christian A" userId="12e1af29-ecbc-4b65-aaf6-bc81a5c68b5a" providerId="ADAL" clId="{379F43D3-D5B9-4D2E-A927-E5CFED79E22D}" dt="2024-02-23T10:59:19.697" v="243" actId="478"/>
          <ac:cxnSpMkLst>
            <pc:docMk/>
            <pc:sldMk cId="449114838" sldId="284"/>
            <ac:cxnSpMk id="21" creationId="{0A8ADE02-9554-2B6B-57C4-ED1CF27B7D8A}"/>
          </ac:cxnSpMkLst>
        </pc:cxnChg>
        <pc:cxnChg chg="add mod">
          <ac:chgData name="Fernandez Soria, Christian A" userId="12e1af29-ecbc-4b65-aaf6-bc81a5c68b5a" providerId="ADAL" clId="{379F43D3-D5B9-4D2E-A927-E5CFED79E22D}" dt="2024-02-23T11:43:05.446" v="517" actId="1035"/>
          <ac:cxnSpMkLst>
            <pc:docMk/>
            <pc:sldMk cId="449114838" sldId="284"/>
            <ac:cxnSpMk id="22" creationId="{34C0BA42-97CE-E279-30E0-AA5D689DA36D}"/>
          </ac:cxnSpMkLst>
        </pc:cxnChg>
      </pc:sldChg>
      <pc:sldChg chg="addSp delSp modSp mod">
        <pc:chgData name="Fernandez Soria, Christian A" userId="12e1af29-ecbc-4b65-aaf6-bc81a5c68b5a" providerId="ADAL" clId="{379F43D3-D5B9-4D2E-A927-E5CFED79E22D}" dt="2024-03-03T23:44:23.215" v="3671" actId="20577"/>
        <pc:sldMkLst>
          <pc:docMk/>
          <pc:sldMk cId="762415956" sldId="285"/>
        </pc:sldMkLst>
        <pc:spChg chg="del">
          <ac:chgData name="Fernandez Soria, Christian A" userId="12e1af29-ecbc-4b65-aaf6-bc81a5c68b5a" providerId="ADAL" clId="{379F43D3-D5B9-4D2E-A927-E5CFED79E22D}" dt="2024-03-03T23:44:03.181" v="3667" actId="478"/>
          <ac:spMkLst>
            <pc:docMk/>
            <pc:sldMk cId="762415956" sldId="285"/>
            <ac:spMk id="3" creationId="{4805F55F-75B1-F5B6-8092-A2A440500F48}"/>
          </ac:spMkLst>
        </pc:spChg>
        <pc:spChg chg="add mod">
          <ac:chgData name="Fernandez Soria, Christian A" userId="12e1af29-ecbc-4b65-aaf6-bc81a5c68b5a" providerId="ADAL" clId="{379F43D3-D5B9-4D2E-A927-E5CFED79E22D}" dt="2024-03-03T23:44:23.215" v="3671" actId="20577"/>
          <ac:spMkLst>
            <pc:docMk/>
            <pc:sldMk cId="762415956" sldId="285"/>
            <ac:spMk id="10" creationId="{15A8A1FF-431D-8350-4141-B471A0945A9B}"/>
          </ac:spMkLst>
        </pc:spChg>
        <pc:spChg chg="del">
          <ac:chgData name="Fernandez Soria, Christian A" userId="12e1af29-ecbc-4b65-aaf6-bc81a5c68b5a" providerId="ADAL" clId="{379F43D3-D5B9-4D2E-A927-E5CFED79E22D}" dt="2024-03-01T07:44:03.054" v="3385" actId="478"/>
          <ac:spMkLst>
            <pc:docMk/>
            <pc:sldMk cId="762415956" sldId="285"/>
            <ac:spMk id="10" creationId="{37A1E253-8935-1892-D201-97FC9F2E50F9}"/>
          </ac:spMkLst>
        </pc:spChg>
        <pc:spChg chg="del">
          <ac:chgData name="Fernandez Soria, Christian A" userId="12e1af29-ecbc-4b65-aaf6-bc81a5c68b5a" providerId="ADAL" clId="{379F43D3-D5B9-4D2E-A927-E5CFED79E22D}" dt="2024-03-01T07:44:03.054" v="3385" actId="478"/>
          <ac:spMkLst>
            <pc:docMk/>
            <pc:sldMk cId="762415956" sldId="285"/>
            <ac:spMk id="11" creationId="{6848590B-B9AD-3355-7700-6DC9BE969684}"/>
          </ac:spMkLst>
        </pc:spChg>
        <pc:spChg chg="add mod">
          <ac:chgData name="Fernandez Soria, Christian A" userId="12e1af29-ecbc-4b65-aaf6-bc81a5c68b5a" providerId="ADAL" clId="{379F43D3-D5B9-4D2E-A927-E5CFED79E22D}" dt="2024-02-27T02:50:17.580" v="1959"/>
          <ac:spMkLst>
            <pc:docMk/>
            <pc:sldMk cId="762415956" sldId="285"/>
            <ac:spMk id="23" creationId="{B65CEC25-BBDE-07C3-1457-058268C1C1F7}"/>
          </ac:spMkLst>
        </pc:spChg>
        <pc:grpChg chg="add mod">
          <ac:chgData name="Fernandez Soria, Christian A" userId="12e1af29-ecbc-4b65-aaf6-bc81a5c68b5a" providerId="ADAL" clId="{379F43D3-D5B9-4D2E-A927-E5CFED79E22D}" dt="2024-02-23T11:02:47.238" v="286" actId="1076"/>
          <ac:grpSpMkLst>
            <pc:docMk/>
            <pc:sldMk cId="762415956" sldId="285"/>
            <ac:grpSpMk id="16" creationId="{745F85D3-FD85-B8DC-B9CF-D655CD2A3467}"/>
          </ac:grpSpMkLst>
        </pc:grpChg>
        <pc:picChg chg="mod">
          <ac:chgData name="Fernandez Soria, Christian A" userId="12e1af29-ecbc-4b65-aaf6-bc81a5c68b5a" providerId="ADAL" clId="{379F43D3-D5B9-4D2E-A927-E5CFED79E22D}" dt="2024-03-01T07:44:09.232" v="3386" actId="1076"/>
          <ac:picMkLst>
            <pc:docMk/>
            <pc:sldMk cId="762415956" sldId="285"/>
            <ac:picMk id="4" creationId="{502247D0-31EF-6336-8126-371DAE2C2B4F}"/>
          </ac:picMkLst>
        </pc:picChg>
        <pc:picChg chg="add mod">
          <ac:chgData name="Fernandez Soria, Christian A" userId="12e1af29-ecbc-4b65-aaf6-bc81a5c68b5a" providerId="ADAL" clId="{379F43D3-D5B9-4D2E-A927-E5CFED79E22D}" dt="2024-03-03T23:44:08.747" v="3669" actId="1076"/>
          <ac:picMkLst>
            <pc:docMk/>
            <pc:sldMk cId="762415956" sldId="285"/>
            <ac:picMk id="11" creationId="{820A0345-6CD2-082D-810C-3A837194D2E5}"/>
          </ac:picMkLst>
        </pc:picChg>
        <pc:picChg chg="del">
          <ac:chgData name="Fernandez Soria, Christian A" userId="12e1af29-ecbc-4b65-aaf6-bc81a5c68b5a" providerId="ADAL" clId="{379F43D3-D5B9-4D2E-A927-E5CFED79E22D}" dt="2024-03-01T07:44:27.999" v="3387" actId="478"/>
          <ac:picMkLst>
            <pc:docMk/>
            <pc:sldMk cId="762415956" sldId="285"/>
            <ac:picMk id="13" creationId="{E59B106D-4107-8713-4D8D-647AA2FE2F49}"/>
          </ac:picMkLst>
        </pc:picChg>
        <pc:picChg chg="del">
          <ac:chgData name="Fernandez Soria, Christian A" userId="12e1af29-ecbc-4b65-aaf6-bc81a5c68b5a" providerId="ADAL" clId="{379F43D3-D5B9-4D2E-A927-E5CFED79E22D}" dt="2024-03-01T07:44:27.999" v="3387" actId="478"/>
          <ac:picMkLst>
            <pc:docMk/>
            <pc:sldMk cId="762415956" sldId="285"/>
            <ac:picMk id="14" creationId="{FEB39C61-9CB6-CA17-4D5A-851AD17545D9}"/>
          </ac:picMkLst>
        </pc:picChg>
        <pc:picChg chg="del">
          <ac:chgData name="Fernandez Soria, Christian A" userId="12e1af29-ecbc-4b65-aaf6-bc81a5c68b5a" providerId="ADAL" clId="{379F43D3-D5B9-4D2E-A927-E5CFED79E22D}" dt="2024-03-01T07:44:27.999" v="3387" actId="478"/>
          <ac:picMkLst>
            <pc:docMk/>
            <pc:sldMk cId="762415956" sldId="285"/>
            <ac:picMk id="15" creationId="{7FFB85BB-B282-D76C-9DBF-1A87F098BB9F}"/>
          </ac:picMkLst>
        </pc:picChg>
        <pc:picChg chg="del">
          <ac:chgData name="Fernandez Soria, Christian A" userId="12e1af29-ecbc-4b65-aaf6-bc81a5c68b5a" providerId="ADAL" clId="{379F43D3-D5B9-4D2E-A927-E5CFED79E22D}" dt="2024-03-01T07:44:27.999" v="3387" actId="478"/>
          <ac:picMkLst>
            <pc:docMk/>
            <pc:sldMk cId="762415956" sldId="285"/>
            <ac:picMk id="17" creationId="{1B161A74-2CE3-A6BA-E3FF-E3E2287985A4}"/>
          </ac:picMkLst>
        </pc:picChg>
        <pc:picChg chg="mod">
          <ac:chgData name="Fernandez Soria, Christian A" userId="12e1af29-ecbc-4b65-aaf6-bc81a5c68b5a" providerId="ADAL" clId="{379F43D3-D5B9-4D2E-A927-E5CFED79E22D}" dt="2024-02-23T11:02:45.199" v="285"/>
          <ac:picMkLst>
            <pc:docMk/>
            <pc:sldMk cId="762415956" sldId="285"/>
            <ac:picMk id="19" creationId="{B97F595E-9E3B-099D-174E-5C6899542B0B}"/>
          </ac:picMkLst>
        </pc:picChg>
        <pc:picChg chg="del">
          <ac:chgData name="Fernandez Soria, Christian A" userId="12e1af29-ecbc-4b65-aaf6-bc81a5c68b5a" providerId="ADAL" clId="{379F43D3-D5B9-4D2E-A927-E5CFED79E22D}" dt="2024-02-23T11:02:44.979" v="284" actId="478"/>
          <ac:picMkLst>
            <pc:docMk/>
            <pc:sldMk cId="762415956" sldId="285"/>
            <ac:picMk id="23" creationId="{3967C728-BAA2-DFF1-C5B4-C807EFB152DD}"/>
          </ac:picMkLst>
        </pc:picChg>
        <pc:cxnChg chg="mod">
          <ac:chgData name="Fernandez Soria, Christian A" userId="12e1af29-ecbc-4b65-aaf6-bc81a5c68b5a" providerId="ADAL" clId="{379F43D3-D5B9-4D2E-A927-E5CFED79E22D}" dt="2024-02-23T11:02:45.199" v="285"/>
          <ac:cxnSpMkLst>
            <pc:docMk/>
            <pc:sldMk cId="762415956" sldId="285"/>
            <ac:cxnSpMk id="21" creationId="{1C7270F1-ECF2-993D-45D8-49C80FA25979}"/>
          </ac:cxnSpMkLst>
        </pc:cxnChg>
        <pc:cxnChg chg="mod">
          <ac:chgData name="Fernandez Soria, Christian A" userId="12e1af29-ecbc-4b65-aaf6-bc81a5c68b5a" providerId="ADAL" clId="{379F43D3-D5B9-4D2E-A927-E5CFED79E22D}" dt="2024-02-23T11:02:45.199" v="285"/>
          <ac:cxnSpMkLst>
            <pc:docMk/>
            <pc:sldMk cId="762415956" sldId="285"/>
            <ac:cxnSpMk id="22" creationId="{5584E108-FF92-4F10-B9F9-6F10F44B8671}"/>
          </ac:cxnSpMkLst>
        </pc:cxnChg>
      </pc:sldChg>
      <pc:sldChg chg="addSp delSp modSp mod">
        <pc:chgData name="Fernandez Soria, Christian A" userId="12e1af29-ecbc-4b65-aaf6-bc81a5c68b5a" providerId="ADAL" clId="{379F43D3-D5B9-4D2E-A927-E5CFED79E22D}" dt="2024-03-03T23:39:45.254" v="3625" actId="1037"/>
        <pc:sldMkLst>
          <pc:docMk/>
          <pc:sldMk cId="494659294" sldId="286"/>
        </pc:sldMkLst>
        <pc:spChg chg="mod">
          <ac:chgData name="Fernandez Soria, Christian A" userId="12e1af29-ecbc-4b65-aaf6-bc81a5c68b5a" providerId="ADAL" clId="{379F43D3-D5B9-4D2E-A927-E5CFED79E22D}" dt="2024-03-01T17:16:21.775" v="3489" actId="14100"/>
          <ac:spMkLst>
            <pc:docMk/>
            <pc:sldMk cId="494659294" sldId="286"/>
            <ac:spMk id="3" creationId="{BF0F74BE-99BC-1884-985E-87121BBAD0D5}"/>
          </ac:spMkLst>
        </pc:spChg>
        <pc:spChg chg="add mod">
          <ac:chgData name="Fernandez Soria, Christian A" userId="12e1af29-ecbc-4b65-aaf6-bc81a5c68b5a" providerId="ADAL" clId="{379F43D3-D5B9-4D2E-A927-E5CFED79E22D}" dt="2024-02-23T12:38:49.386" v="1080" actId="1076"/>
          <ac:spMkLst>
            <pc:docMk/>
            <pc:sldMk cId="494659294" sldId="286"/>
            <ac:spMk id="4" creationId="{76B55A91-6892-7989-6140-68F5B1F801A8}"/>
          </ac:spMkLst>
        </pc:spChg>
        <pc:spChg chg="add del mod">
          <ac:chgData name="Fernandez Soria, Christian A" userId="12e1af29-ecbc-4b65-aaf6-bc81a5c68b5a" providerId="ADAL" clId="{379F43D3-D5B9-4D2E-A927-E5CFED79E22D}" dt="2024-03-01T07:40:21.537" v="3265" actId="478"/>
          <ac:spMkLst>
            <pc:docMk/>
            <pc:sldMk cId="494659294" sldId="286"/>
            <ac:spMk id="6" creationId="{8A6D4CA2-1CDF-E5E1-0142-7EED73AD8E68}"/>
          </ac:spMkLst>
        </pc:spChg>
        <pc:spChg chg="add del mod">
          <ac:chgData name="Fernandez Soria, Christian A" userId="12e1af29-ecbc-4b65-aaf6-bc81a5c68b5a" providerId="ADAL" clId="{379F43D3-D5B9-4D2E-A927-E5CFED79E22D}" dt="2024-03-03T23:39:37.156" v="3574" actId="478"/>
          <ac:spMkLst>
            <pc:docMk/>
            <pc:sldMk cId="494659294" sldId="286"/>
            <ac:spMk id="6" creationId="{A5E38B05-D6EC-F061-4B2E-975D5836B7A1}"/>
          </ac:spMkLst>
        </pc:spChg>
        <pc:spChg chg="add del mod">
          <ac:chgData name="Fernandez Soria, Christian A" userId="12e1af29-ecbc-4b65-aaf6-bc81a5c68b5a" providerId="ADAL" clId="{379F43D3-D5B9-4D2E-A927-E5CFED79E22D}" dt="2024-02-23T12:42:21.762" v="1290" actId="478"/>
          <ac:spMkLst>
            <pc:docMk/>
            <pc:sldMk cId="494659294" sldId="286"/>
            <ac:spMk id="6" creationId="{F757F98F-07E9-6F36-AAAC-133A742ACFEF}"/>
          </ac:spMkLst>
        </pc:spChg>
        <pc:spChg chg="add del mod">
          <ac:chgData name="Fernandez Soria, Christian A" userId="12e1af29-ecbc-4b65-aaf6-bc81a5c68b5a" providerId="ADAL" clId="{379F43D3-D5B9-4D2E-A927-E5CFED79E22D}" dt="2024-03-03T23:38:36.174" v="3571" actId="478"/>
          <ac:spMkLst>
            <pc:docMk/>
            <pc:sldMk cId="494659294" sldId="286"/>
            <ac:spMk id="8" creationId="{7407791D-80D8-8230-E2F1-315EEC832D33}"/>
          </ac:spMkLst>
        </pc:spChg>
        <pc:spChg chg="add del mod">
          <ac:chgData name="Fernandez Soria, Christian A" userId="12e1af29-ecbc-4b65-aaf6-bc81a5c68b5a" providerId="ADAL" clId="{379F43D3-D5B9-4D2E-A927-E5CFED79E22D}" dt="2024-02-27T02:48:44.370" v="1925" actId="478"/>
          <ac:spMkLst>
            <pc:docMk/>
            <pc:sldMk cId="494659294" sldId="286"/>
            <ac:spMk id="10" creationId="{4D09529A-9D93-DFB6-006A-32A5A2EFCBCD}"/>
          </ac:spMkLst>
        </pc:spChg>
        <pc:spChg chg="add del mod">
          <ac:chgData name="Fernandez Soria, Christian A" userId="12e1af29-ecbc-4b65-aaf6-bc81a5c68b5a" providerId="ADAL" clId="{379F43D3-D5B9-4D2E-A927-E5CFED79E22D}" dt="2024-03-03T23:39:40.369" v="3575" actId="478"/>
          <ac:spMkLst>
            <pc:docMk/>
            <pc:sldMk cId="494659294" sldId="286"/>
            <ac:spMk id="10" creationId="{CCF66DBE-85C2-DBD5-AA0A-B385E8F7F4C6}"/>
          </ac:spMkLst>
        </pc:spChg>
        <pc:spChg chg="add del mod">
          <ac:chgData name="Fernandez Soria, Christian A" userId="12e1af29-ecbc-4b65-aaf6-bc81a5c68b5a" providerId="ADAL" clId="{379F43D3-D5B9-4D2E-A927-E5CFED79E22D}" dt="2024-02-23T13:44:50.310" v="1293" actId="478"/>
          <ac:spMkLst>
            <pc:docMk/>
            <pc:sldMk cId="494659294" sldId="286"/>
            <ac:spMk id="10" creationId="{EC2F5236-A906-A445-C96A-640EF2856328}"/>
          </ac:spMkLst>
        </pc:spChg>
        <pc:spChg chg="add mod">
          <ac:chgData name="Fernandez Soria, Christian A" userId="12e1af29-ecbc-4b65-aaf6-bc81a5c68b5a" providerId="ADAL" clId="{379F43D3-D5B9-4D2E-A927-E5CFED79E22D}" dt="2024-02-23T12:42:32.220" v="1291" actId="1076"/>
          <ac:spMkLst>
            <pc:docMk/>
            <pc:sldMk cId="494659294" sldId="286"/>
            <ac:spMk id="11" creationId="{198AB2E3-6F9F-D53F-7FA5-4EAE29021E86}"/>
          </ac:spMkLst>
        </pc:spChg>
        <pc:spChg chg="del mod">
          <ac:chgData name="Fernandez Soria, Christian A" userId="12e1af29-ecbc-4b65-aaf6-bc81a5c68b5a" providerId="ADAL" clId="{379F43D3-D5B9-4D2E-A927-E5CFED79E22D}" dt="2024-03-03T23:38:33.879" v="3570" actId="478"/>
          <ac:spMkLst>
            <pc:docMk/>
            <pc:sldMk cId="494659294" sldId="286"/>
            <ac:spMk id="13" creationId="{5EA11381-03FE-456A-97EE-6A4D6BE75DA1}"/>
          </ac:spMkLst>
        </pc:spChg>
        <pc:spChg chg="mod">
          <ac:chgData name="Fernandez Soria, Christian A" userId="12e1af29-ecbc-4b65-aaf6-bc81a5c68b5a" providerId="ADAL" clId="{379F43D3-D5B9-4D2E-A927-E5CFED79E22D}" dt="2024-03-01T17:16:17.216" v="3487" actId="14100"/>
          <ac:spMkLst>
            <pc:docMk/>
            <pc:sldMk cId="494659294" sldId="286"/>
            <ac:spMk id="14" creationId="{E7903EE6-62E6-B7D6-A1EA-3097B7F6F928}"/>
          </ac:spMkLst>
        </pc:spChg>
        <pc:spChg chg="add del mod">
          <ac:chgData name="Fernandez Soria, Christian A" userId="12e1af29-ecbc-4b65-aaf6-bc81a5c68b5a" providerId="ADAL" clId="{379F43D3-D5B9-4D2E-A927-E5CFED79E22D}" dt="2024-03-03T23:38:36.174" v="3571" actId="478"/>
          <ac:spMkLst>
            <pc:docMk/>
            <pc:sldMk cId="494659294" sldId="286"/>
            <ac:spMk id="16" creationId="{A3F0603F-F766-E23B-A31D-81F58562DBA8}"/>
          </ac:spMkLst>
        </pc:spChg>
        <pc:spChg chg="add mod">
          <ac:chgData name="Fernandez Soria, Christian A" userId="12e1af29-ecbc-4b65-aaf6-bc81a5c68b5a" providerId="ADAL" clId="{379F43D3-D5B9-4D2E-A927-E5CFED79E22D}" dt="2024-02-27T02:48:44.666" v="1926"/>
          <ac:spMkLst>
            <pc:docMk/>
            <pc:sldMk cId="494659294" sldId="286"/>
            <ac:spMk id="17" creationId="{BE399F5A-2962-5E41-484F-683F6AE9358C}"/>
          </ac:spMkLst>
        </pc:spChg>
        <pc:spChg chg="add mod">
          <ac:chgData name="Fernandez Soria, Christian A" userId="12e1af29-ecbc-4b65-aaf6-bc81a5c68b5a" providerId="ADAL" clId="{379F43D3-D5B9-4D2E-A927-E5CFED79E22D}" dt="2024-03-03T23:39:45.254" v="3625" actId="1037"/>
          <ac:spMkLst>
            <pc:docMk/>
            <pc:sldMk cId="494659294" sldId="286"/>
            <ac:spMk id="20" creationId="{4D4C7868-C30D-4B5C-93B9-ED35FB48E5E6}"/>
          </ac:spMkLst>
        </pc:spChg>
        <pc:spChg chg="add mod">
          <ac:chgData name="Fernandez Soria, Christian A" userId="12e1af29-ecbc-4b65-aaf6-bc81a5c68b5a" providerId="ADAL" clId="{379F43D3-D5B9-4D2E-A927-E5CFED79E22D}" dt="2024-03-03T23:39:45.254" v="3625" actId="1037"/>
          <ac:spMkLst>
            <pc:docMk/>
            <pc:sldMk cId="494659294" sldId="286"/>
            <ac:spMk id="21" creationId="{2FBCC46C-3DE6-619D-1BBF-79E56F6CBA87}"/>
          </ac:spMkLst>
        </pc:spChg>
        <pc:spChg chg="add mod">
          <ac:chgData name="Fernandez Soria, Christian A" userId="12e1af29-ecbc-4b65-aaf6-bc81a5c68b5a" providerId="ADAL" clId="{379F43D3-D5B9-4D2E-A927-E5CFED79E22D}" dt="2024-03-03T23:39:45.254" v="3625" actId="1037"/>
          <ac:spMkLst>
            <pc:docMk/>
            <pc:sldMk cId="494659294" sldId="286"/>
            <ac:spMk id="23" creationId="{320D795F-CE70-FFF9-9B05-968220B26A15}"/>
          </ac:spMkLst>
        </pc:spChg>
        <pc:spChg chg="mod">
          <ac:chgData name="Fernandez Soria, Christian A" userId="12e1af29-ecbc-4b65-aaf6-bc81a5c68b5a" providerId="ADAL" clId="{379F43D3-D5B9-4D2E-A927-E5CFED79E22D}" dt="2024-02-23T12:38:53.203" v="1081" actId="1076"/>
          <ac:spMkLst>
            <pc:docMk/>
            <pc:sldMk cId="494659294" sldId="286"/>
            <ac:spMk id="25" creationId="{CD8C8F66-8F88-3BF5-B66B-D8B4229EBCFB}"/>
          </ac:spMkLst>
        </pc:spChg>
        <pc:spChg chg="del">
          <ac:chgData name="Fernandez Soria, Christian A" userId="12e1af29-ecbc-4b65-aaf6-bc81a5c68b5a" providerId="ADAL" clId="{379F43D3-D5B9-4D2E-A927-E5CFED79E22D}" dt="2024-02-23T12:27:31.567" v="913" actId="478"/>
          <ac:spMkLst>
            <pc:docMk/>
            <pc:sldMk cId="494659294" sldId="286"/>
            <ac:spMk id="28" creationId="{72A3ED7E-FF06-8FAD-704F-DD04BB10F246}"/>
          </ac:spMkLst>
        </pc:spChg>
        <pc:spChg chg="mod">
          <ac:chgData name="Fernandez Soria, Christian A" userId="12e1af29-ecbc-4b65-aaf6-bc81a5c68b5a" providerId="ADAL" clId="{379F43D3-D5B9-4D2E-A927-E5CFED79E22D}" dt="2024-02-23T10:39:49.042" v="10" actId="1076"/>
          <ac:spMkLst>
            <pc:docMk/>
            <pc:sldMk cId="494659294" sldId="286"/>
            <ac:spMk id="30" creationId="{B8EE3242-1D15-ACD4-4E6F-EC7804FDC692}"/>
          </ac:spMkLst>
        </pc:spChg>
        <pc:spChg chg="mod">
          <ac:chgData name="Fernandez Soria, Christian A" userId="12e1af29-ecbc-4b65-aaf6-bc81a5c68b5a" providerId="ADAL" clId="{379F43D3-D5B9-4D2E-A927-E5CFED79E22D}" dt="2024-02-23T10:53:27.464" v="86" actId="1036"/>
          <ac:spMkLst>
            <pc:docMk/>
            <pc:sldMk cId="494659294" sldId="286"/>
            <ac:spMk id="36" creationId="{AAC4C190-A244-0623-292A-75C215D09F9A}"/>
          </ac:spMkLst>
        </pc:spChg>
        <pc:spChg chg="del mod">
          <ac:chgData name="Fernandez Soria, Christian A" userId="12e1af29-ecbc-4b65-aaf6-bc81a5c68b5a" providerId="ADAL" clId="{379F43D3-D5B9-4D2E-A927-E5CFED79E22D}" dt="2024-03-01T07:40:24.836" v="3266" actId="478"/>
          <ac:spMkLst>
            <pc:docMk/>
            <pc:sldMk cId="494659294" sldId="286"/>
            <ac:spMk id="39" creationId="{41CA5CD3-E8D1-FE16-300A-8700BC4ED482}"/>
          </ac:spMkLst>
        </pc:spChg>
        <pc:spChg chg="mod">
          <ac:chgData name="Fernandez Soria, Christian A" userId="12e1af29-ecbc-4b65-aaf6-bc81a5c68b5a" providerId="ADAL" clId="{379F43D3-D5B9-4D2E-A927-E5CFED79E22D}" dt="2024-02-23T10:53:11.501" v="79" actId="403"/>
          <ac:spMkLst>
            <pc:docMk/>
            <pc:sldMk cId="494659294" sldId="286"/>
            <ac:spMk id="40" creationId="{F29A80DD-E01A-D94C-F422-DBC65FBE8338}"/>
          </ac:spMkLst>
        </pc:spChg>
        <pc:picChg chg="mod">
          <ac:chgData name="Fernandez Soria, Christian A" userId="12e1af29-ecbc-4b65-aaf6-bc81a5c68b5a" providerId="ADAL" clId="{379F43D3-D5B9-4D2E-A927-E5CFED79E22D}" dt="2024-02-23T12:38:47.791" v="1079" actId="1076"/>
          <ac:picMkLst>
            <pc:docMk/>
            <pc:sldMk cId="494659294" sldId="286"/>
            <ac:picMk id="12" creationId="{085D1DD3-E54D-1D41-748E-CBF99371B69A}"/>
          </ac:picMkLst>
        </pc:picChg>
        <pc:picChg chg="mod">
          <ac:chgData name="Fernandez Soria, Christian A" userId="12e1af29-ecbc-4b65-aaf6-bc81a5c68b5a" providerId="ADAL" clId="{379F43D3-D5B9-4D2E-A927-E5CFED79E22D}" dt="2024-02-23T10:53:17.387" v="83" actId="1036"/>
          <ac:picMkLst>
            <pc:docMk/>
            <pc:sldMk cId="494659294" sldId="286"/>
            <ac:picMk id="15" creationId="{F1A6A13C-0FD6-D988-67D9-2A340A1B261E}"/>
          </ac:picMkLst>
        </pc:picChg>
        <pc:picChg chg="add del mod">
          <ac:chgData name="Fernandez Soria, Christian A" userId="12e1af29-ecbc-4b65-aaf6-bc81a5c68b5a" providerId="ADAL" clId="{379F43D3-D5B9-4D2E-A927-E5CFED79E22D}" dt="2024-03-03T23:39:37.156" v="3574" actId="478"/>
          <ac:picMkLst>
            <pc:docMk/>
            <pc:sldMk cId="494659294" sldId="286"/>
            <ac:picMk id="18" creationId="{E6DF91C3-CC50-76B1-0717-FC703B0C3F04}"/>
          </ac:picMkLst>
        </pc:picChg>
        <pc:picChg chg="add del mod">
          <ac:chgData name="Fernandez Soria, Christian A" userId="12e1af29-ecbc-4b65-aaf6-bc81a5c68b5a" providerId="ADAL" clId="{379F43D3-D5B9-4D2E-A927-E5CFED79E22D}" dt="2024-03-03T23:39:37.156" v="3574" actId="478"/>
          <ac:picMkLst>
            <pc:docMk/>
            <pc:sldMk cId="494659294" sldId="286"/>
            <ac:picMk id="19" creationId="{58FACAC0-E0FC-E873-AC4D-4377E9FD8CAD}"/>
          </ac:picMkLst>
        </pc:picChg>
        <pc:picChg chg="add mod">
          <ac:chgData name="Fernandez Soria, Christian A" userId="12e1af29-ecbc-4b65-aaf6-bc81a5c68b5a" providerId="ADAL" clId="{379F43D3-D5B9-4D2E-A927-E5CFED79E22D}" dt="2024-03-03T23:39:45.254" v="3625" actId="1037"/>
          <ac:picMkLst>
            <pc:docMk/>
            <pc:sldMk cId="494659294" sldId="286"/>
            <ac:picMk id="24" creationId="{EB7CB961-CE0B-1061-750B-10B494057F09}"/>
          </ac:picMkLst>
        </pc:picChg>
        <pc:picChg chg="add mod">
          <ac:chgData name="Fernandez Soria, Christian A" userId="12e1af29-ecbc-4b65-aaf6-bc81a5c68b5a" providerId="ADAL" clId="{379F43D3-D5B9-4D2E-A927-E5CFED79E22D}" dt="2024-03-03T23:39:45.254" v="3625" actId="1037"/>
          <ac:picMkLst>
            <pc:docMk/>
            <pc:sldMk cId="494659294" sldId="286"/>
            <ac:picMk id="28" creationId="{7F5981FC-8222-26EF-A664-24015066C8F5}"/>
          </ac:picMkLst>
        </pc:picChg>
      </pc:sldChg>
      <pc:sldChg chg="add del setBg">
        <pc:chgData name="Fernandez Soria, Christian A" userId="12e1af29-ecbc-4b65-aaf6-bc81a5c68b5a" providerId="ADAL" clId="{379F43D3-D5B9-4D2E-A927-E5CFED79E22D}" dt="2024-02-23T11:59:10.825" v="602" actId="47"/>
        <pc:sldMkLst>
          <pc:docMk/>
          <pc:sldMk cId="762043154" sldId="287"/>
        </pc:sldMkLst>
      </pc:sldChg>
      <pc:sldChg chg="addSp delSp modSp add mod">
        <pc:chgData name="Fernandez Soria, Christian A" userId="12e1af29-ecbc-4b65-aaf6-bc81a5c68b5a" providerId="ADAL" clId="{379F43D3-D5B9-4D2E-A927-E5CFED79E22D}" dt="2024-03-03T23:42:55.134" v="3640"/>
        <pc:sldMkLst>
          <pc:docMk/>
          <pc:sldMk cId="1906790804" sldId="287"/>
        </pc:sldMkLst>
        <pc:spChg chg="del">
          <ac:chgData name="Fernandez Soria, Christian A" userId="12e1af29-ecbc-4b65-aaf6-bc81a5c68b5a" providerId="ADAL" clId="{379F43D3-D5B9-4D2E-A927-E5CFED79E22D}" dt="2024-02-23T12:02:29.557" v="646" actId="478"/>
          <ac:spMkLst>
            <pc:docMk/>
            <pc:sldMk cId="1906790804" sldId="287"/>
            <ac:spMk id="3" creationId="{0E12510D-EFC8-C644-1B3A-B3E44D48558B}"/>
          </ac:spMkLst>
        </pc:spChg>
        <pc:spChg chg="add mod">
          <ac:chgData name="Fernandez Soria, Christian A" userId="12e1af29-ecbc-4b65-aaf6-bc81a5c68b5a" providerId="ADAL" clId="{379F43D3-D5B9-4D2E-A927-E5CFED79E22D}" dt="2024-02-27T02:49:58.179" v="1955"/>
          <ac:spMkLst>
            <pc:docMk/>
            <pc:sldMk cId="1906790804" sldId="287"/>
            <ac:spMk id="3" creationId="{54E71781-FC86-38D1-49AC-11C7D384B824}"/>
          </ac:spMkLst>
        </pc:spChg>
        <pc:spChg chg="add mod">
          <ac:chgData name="Fernandez Soria, Christian A" userId="12e1af29-ecbc-4b65-aaf6-bc81a5c68b5a" providerId="ADAL" clId="{379F43D3-D5B9-4D2E-A927-E5CFED79E22D}" dt="2024-03-03T23:42:55.134" v="3640"/>
          <ac:spMkLst>
            <pc:docMk/>
            <pc:sldMk cId="1906790804" sldId="287"/>
            <ac:spMk id="16" creationId="{B69FEEC5-5A2E-8EE3-0F3B-F832CA9D6FEB}"/>
          </ac:spMkLst>
        </pc:spChg>
        <pc:spChg chg="del">
          <ac:chgData name="Fernandez Soria, Christian A" userId="12e1af29-ecbc-4b65-aaf6-bc81a5c68b5a" providerId="ADAL" clId="{379F43D3-D5B9-4D2E-A927-E5CFED79E22D}" dt="2024-02-23T12:02:30.830" v="647" actId="478"/>
          <ac:spMkLst>
            <pc:docMk/>
            <pc:sldMk cId="1906790804" sldId="287"/>
            <ac:spMk id="34" creationId="{DA5A8667-AEA0-95CC-B25E-07A3C99220C1}"/>
          </ac:spMkLst>
        </pc:spChg>
        <pc:spChg chg="del">
          <ac:chgData name="Fernandez Soria, Christian A" userId="12e1af29-ecbc-4b65-aaf6-bc81a5c68b5a" providerId="ADAL" clId="{379F43D3-D5B9-4D2E-A927-E5CFED79E22D}" dt="2024-03-03T23:42:49.279" v="3639" actId="478"/>
          <ac:spMkLst>
            <pc:docMk/>
            <pc:sldMk cId="1906790804" sldId="287"/>
            <ac:spMk id="46" creationId="{3F65F002-B9B3-3088-C807-78B9F188AA30}"/>
          </ac:spMkLst>
        </pc:spChg>
        <pc:picChg chg="mod">
          <ac:chgData name="Fernandez Soria, Christian A" userId="12e1af29-ecbc-4b65-aaf6-bc81a5c68b5a" providerId="ADAL" clId="{379F43D3-D5B9-4D2E-A927-E5CFED79E22D}" dt="2024-02-23T12:02:38.249" v="648" actId="1076"/>
          <ac:picMkLst>
            <pc:docMk/>
            <pc:sldMk cId="1906790804" sldId="287"/>
            <ac:picMk id="13" creationId="{1345F40A-E5DA-1CA7-8306-75FD3A59806C}"/>
          </ac:picMkLst>
        </pc:picChg>
        <pc:picChg chg="add mod">
          <ac:chgData name="Fernandez Soria, Christian A" userId="12e1af29-ecbc-4b65-aaf6-bc81a5c68b5a" providerId="ADAL" clId="{379F43D3-D5B9-4D2E-A927-E5CFED79E22D}" dt="2024-03-03T23:42:55.134" v="3640"/>
          <ac:picMkLst>
            <pc:docMk/>
            <pc:sldMk cId="1906790804" sldId="287"/>
            <ac:picMk id="21" creationId="{EAACD4E8-F211-6E6A-6A00-BBA770704E42}"/>
          </ac:picMkLst>
        </pc:picChg>
      </pc:sldChg>
      <pc:sldChg chg="addSp delSp modSp add del mod">
        <pc:chgData name="Fernandez Soria, Christian A" userId="12e1af29-ecbc-4b65-aaf6-bc81a5c68b5a" providerId="ADAL" clId="{379F43D3-D5B9-4D2E-A927-E5CFED79E22D}" dt="2024-03-04T03:17:55.735" v="3885" actId="1076"/>
        <pc:sldMkLst>
          <pc:docMk/>
          <pc:sldMk cId="4164168003" sldId="288"/>
        </pc:sldMkLst>
        <pc:spChg chg="add mod">
          <ac:chgData name="Fernandez Soria, Christian A" userId="12e1af29-ecbc-4b65-aaf6-bc81a5c68b5a" providerId="ADAL" clId="{379F43D3-D5B9-4D2E-A927-E5CFED79E22D}" dt="2024-02-28T00:48:12.064" v="2611" actId="1037"/>
          <ac:spMkLst>
            <pc:docMk/>
            <pc:sldMk cId="4164168003" sldId="288"/>
            <ac:spMk id="4" creationId="{2C62BE2C-2B9B-6E67-2BC5-DCEC823A5353}"/>
          </ac:spMkLst>
        </pc:spChg>
        <pc:spChg chg="add">
          <ac:chgData name="Fernandez Soria, Christian A" userId="12e1af29-ecbc-4b65-aaf6-bc81a5c68b5a" providerId="ADAL" clId="{379F43D3-D5B9-4D2E-A927-E5CFED79E22D}" dt="2024-02-28T00:50:06.974" v="2613"/>
          <ac:spMkLst>
            <pc:docMk/>
            <pc:sldMk cId="4164168003" sldId="288"/>
            <ac:spMk id="5" creationId="{4800E6EA-0EE6-F336-97DD-90BCF7503168}"/>
          </ac:spMkLst>
        </pc:spChg>
        <pc:spChg chg="add mod">
          <ac:chgData name="Fernandez Soria, Christian A" userId="12e1af29-ecbc-4b65-aaf6-bc81a5c68b5a" providerId="ADAL" clId="{379F43D3-D5B9-4D2E-A927-E5CFED79E22D}" dt="2024-03-04T03:17:55.735" v="3885" actId="1076"/>
          <ac:spMkLst>
            <pc:docMk/>
            <pc:sldMk cId="4164168003" sldId="288"/>
            <ac:spMk id="5" creationId="{60F56539-2DC9-4E39-B443-D078639C0B61}"/>
          </ac:spMkLst>
        </pc:spChg>
        <pc:spChg chg="add mod">
          <ac:chgData name="Fernandez Soria, Christian A" userId="12e1af29-ecbc-4b65-aaf6-bc81a5c68b5a" providerId="ADAL" clId="{379F43D3-D5B9-4D2E-A927-E5CFED79E22D}" dt="2024-03-04T03:16:30.149" v="3866"/>
          <ac:spMkLst>
            <pc:docMk/>
            <pc:sldMk cId="4164168003" sldId="288"/>
            <ac:spMk id="6" creationId="{4FBCA849-1242-1819-5D9F-AB195A309594}"/>
          </ac:spMkLst>
        </pc:spChg>
        <pc:spChg chg="del mod">
          <ac:chgData name="Fernandez Soria, Christian A" userId="12e1af29-ecbc-4b65-aaf6-bc81a5c68b5a" providerId="ADAL" clId="{379F43D3-D5B9-4D2E-A927-E5CFED79E22D}" dt="2024-02-27T03:13:11.318" v="2383" actId="478"/>
          <ac:spMkLst>
            <pc:docMk/>
            <pc:sldMk cId="4164168003" sldId="288"/>
            <ac:spMk id="7" creationId="{77F03C25-2746-B932-B8AD-C6022B2840F3}"/>
          </ac:spMkLst>
        </pc:spChg>
        <pc:spChg chg="add">
          <ac:chgData name="Fernandez Soria, Christian A" userId="12e1af29-ecbc-4b65-aaf6-bc81a5c68b5a" providerId="ADAL" clId="{379F43D3-D5B9-4D2E-A927-E5CFED79E22D}" dt="2024-02-28T00:50:30.834" v="2619"/>
          <ac:spMkLst>
            <pc:docMk/>
            <pc:sldMk cId="4164168003" sldId="288"/>
            <ac:spMk id="7" creationId="{AC4A5A2A-6806-4B64-0A04-71E02B5208F0}"/>
          </ac:spMkLst>
        </pc:spChg>
        <pc:spChg chg="del mod">
          <ac:chgData name="Fernandez Soria, Christian A" userId="12e1af29-ecbc-4b65-aaf6-bc81a5c68b5a" providerId="ADAL" clId="{379F43D3-D5B9-4D2E-A927-E5CFED79E22D}" dt="2024-03-01T00:34:27.766" v="2763" actId="478"/>
          <ac:spMkLst>
            <pc:docMk/>
            <pc:sldMk cId="4164168003" sldId="288"/>
            <ac:spMk id="8" creationId="{34FB3AA0-B9CD-CE4D-A688-DD55114B3639}"/>
          </ac:spMkLst>
        </pc:spChg>
        <pc:spChg chg="add mod">
          <ac:chgData name="Fernandez Soria, Christian A" userId="12e1af29-ecbc-4b65-aaf6-bc81a5c68b5a" providerId="ADAL" clId="{379F43D3-D5B9-4D2E-A927-E5CFED79E22D}" dt="2024-02-27T03:10:54.668" v="2250" actId="1037"/>
          <ac:spMkLst>
            <pc:docMk/>
            <pc:sldMk cId="4164168003" sldId="288"/>
            <ac:spMk id="11" creationId="{9D701995-3EBA-A693-969C-DA57410F6D43}"/>
          </ac:spMkLst>
        </pc:spChg>
        <pc:spChg chg="add mod">
          <ac:chgData name="Fernandez Soria, Christian A" userId="12e1af29-ecbc-4b65-aaf6-bc81a5c68b5a" providerId="ADAL" clId="{379F43D3-D5B9-4D2E-A927-E5CFED79E22D}" dt="2024-02-27T03:12:40.939" v="2377" actId="122"/>
          <ac:spMkLst>
            <pc:docMk/>
            <pc:sldMk cId="4164168003" sldId="288"/>
            <ac:spMk id="12" creationId="{212B9F4E-FD87-2944-F213-DA839B19D492}"/>
          </ac:spMkLst>
        </pc:spChg>
        <pc:spChg chg="add">
          <ac:chgData name="Fernandez Soria, Christian A" userId="12e1af29-ecbc-4b65-aaf6-bc81a5c68b5a" providerId="ADAL" clId="{379F43D3-D5B9-4D2E-A927-E5CFED79E22D}" dt="2024-02-28T00:50:51.024" v="2627"/>
          <ac:spMkLst>
            <pc:docMk/>
            <pc:sldMk cId="4164168003" sldId="288"/>
            <ac:spMk id="14" creationId="{BFE37B7A-53B5-6F0D-4BE8-2C4E3798A761}"/>
          </ac:spMkLst>
        </pc:spChg>
        <pc:spChg chg="add del mod">
          <ac:chgData name="Fernandez Soria, Christian A" userId="12e1af29-ecbc-4b65-aaf6-bc81a5c68b5a" providerId="ADAL" clId="{379F43D3-D5B9-4D2E-A927-E5CFED79E22D}" dt="2024-03-01T07:55:01.151" v="3428" actId="478"/>
          <ac:spMkLst>
            <pc:docMk/>
            <pc:sldMk cId="4164168003" sldId="288"/>
            <ac:spMk id="16" creationId="{723BC050-4447-40E2-4957-FE995B8A5693}"/>
          </ac:spMkLst>
        </pc:spChg>
        <pc:spChg chg="add del">
          <ac:chgData name="Fernandez Soria, Christian A" userId="12e1af29-ecbc-4b65-aaf6-bc81a5c68b5a" providerId="ADAL" clId="{379F43D3-D5B9-4D2E-A927-E5CFED79E22D}" dt="2024-02-28T02:23:21.472" v="2632" actId="478"/>
          <ac:spMkLst>
            <pc:docMk/>
            <pc:sldMk cId="4164168003" sldId="288"/>
            <ac:spMk id="20" creationId="{77ADF369-7BE0-1349-E87B-8D120AED7A32}"/>
          </ac:spMkLst>
        </pc:spChg>
        <pc:spChg chg="mod">
          <ac:chgData name="Fernandez Soria, Christian A" userId="12e1af29-ecbc-4b65-aaf6-bc81a5c68b5a" providerId="ADAL" clId="{379F43D3-D5B9-4D2E-A927-E5CFED79E22D}" dt="2024-02-27T03:17:41.565" v="2564"/>
          <ac:spMkLst>
            <pc:docMk/>
            <pc:sldMk cId="4164168003" sldId="288"/>
            <ac:spMk id="21" creationId="{819E18A9-5741-3E7E-29D7-3C87CD0A2C01}"/>
          </ac:spMkLst>
        </pc:spChg>
        <pc:spChg chg="mod">
          <ac:chgData name="Fernandez Soria, Christian A" userId="12e1af29-ecbc-4b65-aaf6-bc81a5c68b5a" providerId="ADAL" clId="{379F43D3-D5B9-4D2E-A927-E5CFED79E22D}" dt="2024-02-27T03:17:41.565" v="2564"/>
          <ac:spMkLst>
            <pc:docMk/>
            <pc:sldMk cId="4164168003" sldId="288"/>
            <ac:spMk id="22" creationId="{8FE2D195-0CBE-3028-ED99-B63D027F2469}"/>
          </ac:spMkLst>
        </pc:spChg>
        <pc:spChg chg="add del mod">
          <ac:chgData name="Fernandez Soria, Christian A" userId="12e1af29-ecbc-4b65-aaf6-bc81a5c68b5a" providerId="ADAL" clId="{379F43D3-D5B9-4D2E-A927-E5CFED79E22D}" dt="2024-03-01T07:44:55.771" v="3388" actId="478"/>
          <ac:spMkLst>
            <pc:docMk/>
            <pc:sldMk cId="4164168003" sldId="288"/>
            <ac:spMk id="23" creationId="{63FABE1F-A65B-5572-1985-20D0FDBC3D14}"/>
          </ac:spMkLst>
        </pc:spChg>
        <pc:spChg chg="mod">
          <ac:chgData name="Fernandez Soria, Christian A" userId="12e1af29-ecbc-4b65-aaf6-bc81a5c68b5a" providerId="ADAL" clId="{379F43D3-D5B9-4D2E-A927-E5CFED79E22D}" dt="2024-02-27T03:10:12.528" v="2203" actId="1037"/>
          <ac:spMkLst>
            <pc:docMk/>
            <pc:sldMk cId="4164168003" sldId="288"/>
            <ac:spMk id="36" creationId="{87EA83F9-C0CD-645F-300F-178696F3CDB4}"/>
          </ac:spMkLst>
        </pc:spChg>
        <pc:spChg chg="mod">
          <ac:chgData name="Fernandez Soria, Christian A" userId="12e1af29-ecbc-4b65-aaf6-bc81a5c68b5a" providerId="ADAL" clId="{379F43D3-D5B9-4D2E-A927-E5CFED79E22D}" dt="2024-02-27T03:10:12.528" v="2203" actId="1037"/>
          <ac:spMkLst>
            <pc:docMk/>
            <pc:sldMk cId="4164168003" sldId="288"/>
            <ac:spMk id="37" creationId="{EC150758-9F07-CF4D-6EF9-E4E31E31FB45}"/>
          </ac:spMkLst>
        </pc:spChg>
        <pc:spChg chg="del mod">
          <ac:chgData name="Fernandez Soria, Christian A" userId="12e1af29-ecbc-4b65-aaf6-bc81a5c68b5a" providerId="ADAL" clId="{379F43D3-D5B9-4D2E-A927-E5CFED79E22D}" dt="2024-02-27T03:08:29.738" v="2022" actId="478"/>
          <ac:spMkLst>
            <pc:docMk/>
            <pc:sldMk cId="4164168003" sldId="288"/>
            <ac:spMk id="38" creationId="{AFDDA886-6CFD-4728-9727-C3113397C4A6}"/>
          </ac:spMkLst>
        </pc:spChg>
        <pc:spChg chg="mod">
          <ac:chgData name="Fernandez Soria, Christian A" userId="12e1af29-ecbc-4b65-aaf6-bc81a5c68b5a" providerId="ADAL" clId="{379F43D3-D5B9-4D2E-A927-E5CFED79E22D}" dt="2024-02-27T03:10:12.528" v="2203" actId="1037"/>
          <ac:spMkLst>
            <pc:docMk/>
            <pc:sldMk cId="4164168003" sldId="288"/>
            <ac:spMk id="39" creationId="{9D7A2017-B5C7-5508-AF64-B17D6EA2F489}"/>
          </ac:spMkLst>
        </pc:spChg>
        <pc:spChg chg="mod">
          <ac:chgData name="Fernandez Soria, Christian A" userId="12e1af29-ecbc-4b65-aaf6-bc81a5c68b5a" providerId="ADAL" clId="{379F43D3-D5B9-4D2E-A927-E5CFED79E22D}" dt="2024-02-27T03:10:12.528" v="2203" actId="1037"/>
          <ac:spMkLst>
            <pc:docMk/>
            <pc:sldMk cId="4164168003" sldId="288"/>
            <ac:spMk id="40" creationId="{765B3978-EFA7-CA6B-8641-F78C7CA5744D}"/>
          </ac:spMkLst>
        </pc:spChg>
        <pc:spChg chg="mod topLvl">
          <ac:chgData name="Fernandez Soria, Christian A" userId="12e1af29-ecbc-4b65-aaf6-bc81a5c68b5a" providerId="ADAL" clId="{379F43D3-D5B9-4D2E-A927-E5CFED79E22D}" dt="2024-03-01T07:55:52.447" v="3433" actId="165"/>
          <ac:spMkLst>
            <pc:docMk/>
            <pc:sldMk cId="4164168003" sldId="288"/>
            <ac:spMk id="41" creationId="{A4C91547-CBD8-BAD6-36B8-7116F0B9AD5A}"/>
          </ac:spMkLst>
        </pc:spChg>
        <pc:spChg chg="mod">
          <ac:chgData name="Fernandez Soria, Christian A" userId="12e1af29-ecbc-4b65-aaf6-bc81a5c68b5a" providerId="ADAL" clId="{379F43D3-D5B9-4D2E-A927-E5CFED79E22D}" dt="2024-03-01T07:56:36.575" v="3438"/>
          <ac:spMkLst>
            <pc:docMk/>
            <pc:sldMk cId="4164168003" sldId="288"/>
            <ac:spMk id="48" creationId="{D45205A1-6D91-7608-57FC-E01A8D46C455}"/>
          </ac:spMkLst>
        </pc:spChg>
        <pc:spChg chg="mod">
          <ac:chgData name="Fernandez Soria, Christian A" userId="12e1af29-ecbc-4b65-aaf6-bc81a5c68b5a" providerId="ADAL" clId="{379F43D3-D5B9-4D2E-A927-E5CFED79E22D}" dt="2024-03-01T07:56:36.575" v="3438"/>
          <ac:spMkLst>
            <pc:docMk/>
            <pc:sldMk cId="4164168003" sldId="288"/>
            <ac:spMk id="49" creationId="{6D746BDE-66A2-A340-BF55-D686D9609340}"/>
          </ac:spMkLst>
        </pc:spChg>
        <pc:grpChg chg="del">
          <ac:chgData name="Fernandez Soria, Christian A" userId="12e1af29-ecbc-4b65-aaf6-bc81a5c68b5a" providerId="ADAL" clId="{379F43D3-D5B9-4D2E-A927-E5CFED79E22D}" dt="2024-02-27T03:12:58.644" v="2380" actId="478"/>
          <ac:grpSpMkLst>
            <pc:docMk/>
            <pc:sldMk cId="4164168003" sldId="288"/>
            <ac:grpSpMk id="13" creationId="{A1948348-1F62-B02D-57F7-81B8DB58DCA1}"/>
          </ac:grpSpMkLst>
        </pc:grpChg>
        <pc:grpChg chg="add del mod">
          <ac:chgData name="Fernandez Soria, Christian A" userId="12e1af29-ecbc-4b65-aaf6-bc81a5c68b5a" providerId="ADAL" clId="{379F43D3-D5B9-4D2E-A927-E5CFED79E22D}" dt="2024-03-01T07:56:52.769" v="3440" actId="478"/>
          <ac:grpSpMkLst>
            <pc:docMk/>
            <pc:sldMk cId="4164168003" sldId="288"/>
            <ac:grpSpMk id="18" creationId="{00CE0FF2-AF10-5938-E9C1-ABDE3E0A354A}"/>
          </ac:grpSpMkLst>
        </pc:grpChg>
        <pc:grpChg chg="add del mod">
          <ac:chgData name="Fernandez Soria, Christian A" userId="12e1af29-ecbc-4b65-aaf6-bc81a5c68b5a" providerId="ADAL" clId="{379F43D3-D5B9-4D2E-A927-E5CFED79E22D}" dt="2024-03-01T07:44:55.771" v="3388" actId="478"/>
          <ac:grpSpMkLst>
            <pc:docMk/>
            <pc:sldMk cId="4164168003" sldId="288"/>
            <ac:grpSpMk id="24" creationId="{9FEF525F-72EB-7AB8-27EC-D3B0D1682BEE}"/>
          </ac:grpSpMkLst>
        </pc:grpChg>
        <pc:grpChg chg="add del mod">
          <ac:chgData name="Fernandez Soria, Christian A" userId="12e1af29-ecbc-4b65-aaf6-bc81a5c68b5a" providerId="ADAL" clId="{379F43D3-D5B9-4D2E-A927-E5CFED79E22D}" dt="2024-03-01T07:55:52.447" v="3433" actId="165"/>
          <ac:grpSpMkLst>
            <pc:docMk/>
            <pc:sldMk cId="4164168003" sldId="288"/>
            <ac:grpSpMk id="28" creationId="{326BE527-AA68-8449-B0D4-24290D5DAE90}"/>
          </ac:grpSpMkLst>
        </pc:grpChg>
        <pc:grpChg chg="mod topLvl">
          <ac:chgData name="Fernandez Soria, Christian A" userId="12e1af29-ecbc-4b65-aaf6-bc81a5c68b5a" providerId="ADAL" clId="{379F43D3-D5B9-4D2E-A927-E5CFED79E22D}" dt="2024-03-01T07:55:52.447" v="3433" actId="165"/>
          <ac:grpSpMkLst>
            <pc:docMk/>
            <pc:sldMk cId="4164168003" sldId="288"/>
            <ac:grpSpMk id="42" creationId="{AD6A9B12-49F6-4BC4-E220-5B3D77EDC158}"/>
          </ac:grpSpMkLst>
        </pc:grpChg>
        <pc:grpChg chg="add mod">
          <ac:chgData name="Fernandez Soria, Christian A" userId="12e1af29-ecbc-4b65-aaf6-bc81a5c68b5a" providerId="ADAL" clId="{379F43D3-D5B9-4D2E-A927-E5CFED79E22D}" dt="2024-03-01T07:56:40.439" v="3439" actId="1076"/>
          <ac:grpSpMkLst>
            <pc:docMk/>
            <pc:sldMk cId="4164168003" sldId="288"/>
            <ac:grpSpMk id="47" creationId="{8267E27C-1A2D-D277-D327-3D013B513369}"/>
          </ac:grpSpMkLst>
        </pc:grpChg>
        <pc:graphicFrameChg chg="add del">
          <ac:chgData name="Fernandez Soria, Christian A" userId="12e1af29-ecbc-4b65-aaf6-bc81a5c68b5a" providerId="ADAL" clId="{379F43D3-D5B9-4D2E-A927-E5CFED79E22D}" dt="2024-02-27T03:09:45.154" v="2189" actId="26606"/>
          <ac:graphicFrameMkLst>
            <pc:docMk/>
            <pc:sldMk cId="4164168003" sldId="288"/>
            <ac:graphicFrameMk id="42" creationId="{63DA971F-B57E-C78E-3D86-A6E216BC4AAE}"/>
          </ac:graphicFrameMkLst>
        </pc:graphicFrameChg>
        <pc:graphicFrameChg chg="add del">
          <ac:chgData name="Fernandez Soria, Christian A" userId="12e1af29-ecbc-4b65-aaf6-bc81a5c68b5a" providerId="ADAL" clId="{379F43D3-D5B9-4D2E-A927-E5CFED79E22D}" dt="2024-02-27T03:09:45.926" v="2191" actId="26606"/>
          <ac:graphicFrameMkLst>
            <pc:docMk/>
            <pc:sldMk cId="4164168003" sldId="288"/>
            <ac:graphicFrameMk id="44" creationId="{CA1BCE5A-847C-042E-C049-C70DBD04DE49}"/>
          </ac:graphicFrameMkLst>
        </pc:graphicFrameChg>
        <pc:graphicFrameChg chg="add del">
          <ac:chgData name="Fernandez Soria, Christian A" userId="12e1af29-ecbc-4b65-aaf6-bc81a5c68b5a" providerId="ADAL" clId="{379F43D3-D5B9-4D2E-A927-E5CFED79E22D}" dt="2024-02-27T03:09:47.360" v="2193" actId="26606"/>
          <ac:graphicFrameMkLst>
            <pc:docMk/>
            <pc:sldMk cId="4164168003" sldId="288"/>
            <ac:graphicFrameMk id="46" creationId="{4575EFCE-8FE3-EF03-E4EA-684FAFC17C22}"/>
          </ac:graphicFrameMkLst>
        </pc:graphicFrameChg>
        <pc:graphicFrameChg chg="add del">
          <ac:chgData name="Fernandez Soria, Christian A" userId="12e1af29-ecbc-4b65-aaf6-bc81a5c68b5a" providerId="ADAL" clId="{379F43D3-D5B9-4D2E-A927-E5CFED79E22D}" dt="2024-02-27T03:09:48.156" v="2195" actId="26606"/>
          <ac:graphicFrameMkLst>
            <pc:docMk/>
            <pc:sldMk cId="4164168003" sldId="288"/>
            <ac:graphicFrameMk id="48" creationId="{BADB837F-6261-D260-C178-9FD0CF380359}"/>
          </ac:graphicFrameMkLst>
        </pc:graphicFrameChg>
        <pc:picChg chg="add del mod">
          <ac:chgData name="Fernandez Soria, Christian A" userId="12e1af29-ecbc-4b65-aaf6-bc81a5c68b5a" providerId="ADAL" clId="{379F43D3-D5B9-4D2E-A927-E5CFED79E22D}" dt="2024-03-01T07:44:55.771" v="3388" actId="478"/>
          <ac:picMkLst>
            <pc:docMk/>
            <pc:sldMk cId="4164168003" sldId="288"/>
            <ac:picMk id="5" creationId="{6CFF2EFD-2F65-3C5F-4500-8E5B585A7229}"/>
          </ac:picMkLst>
        </pc:picChg>
        <pc:picChg chg="del">
          <ac:chgData name="Fernandez Soria, Christian A" userId="12e1af29-ecbc-4b65-aaf6-bc81a5c68b5a" providerId="ADAL" clId="{379F43D3-D5B9-4D2E-A927-E5CFED79E22D}" dt="2024-02-27T03:12:58.109" v="2379" actId="478"/>
          <ac:picMkLst>
            <pc:docMk/>
            <pc:sldMk cId="4164168003" sldId="288"/>
            <ac:picMk id="5" creationId="{BF526AD3-C970-FFC5-B2BD-F84085B935CB}"/>
          </ac:picMkLst>
        </pc:picChg>
        <pc:picChg chg="del">
          <ac:chgData name="Fernandez Soria, Christian A" userId="12e1af29-ecbc-4b65-aaf6-bc81a5c68b5a" providerId="ADAL" clId="{379F43D3-D5B9-4D2E-A927-E5CFED79E22D}" dt="2024-02-27T03:12:57.698" v="2378" actId="478"/>
          <ac:picMkLst>
            <pc:docMk/>
            <pc:sldMk cId="4164168003" sldId="288"/>
            <ac:picMk id="6" creationId="{09CF5769-FC1A-0296-E79A-16980179006B}"/>
          </ac:picMkLst>
        </pc:picChg>
        <pc:picChg chg="add del mod">
          <ac:chgData name="Fernandez Soria, Christian A" userId="12e1af29-ecbc-4b65-aaf6-bc81a5c68b5a" providerId="ADAL" clId="{379F43D3-D5B9-4D2E-A927-E5CFED79E22D}" dt="2024-03-01T07:54:57.601" v="3424" actId="478"/>
          <ac:picMkLst>
            <pc:docMk/>
            <pc:sldMk cId="4164168003" sldId="288"/>
            <ac:picMk id="6" creationId="{1656AA49-E1FA-373D-A038-14CC13F1280F}"/>
          </ac:picMkLst>
        </pc:picChg>
        <pc:picChg chg="add del mod">
          <ac:chgData name="Fernandez Soria, Christian A" userId="12e1af29-ecbc-4b65-aaf6-bc81a5c68b5a" providerId="ADAL" clId="{379F43D3-D5B9-4D2E-A927-E5CFED79E22D}" dt="2024-03-01T07:44:55.771" v="3388" actId="478"/>
          <ac:picMkLst>
            <pc:docMk/>
            <pc:sldMk cId="4164168003" sldId="288"/>
            <ac:picMk id="7" creationId="{5BDD7D98-53EF-F596-3B6B-B05C56436B01}"/>
          </ac:picMkLst>
        </pc:picChg>
        <pc:picChg chg="del">
          <ac:chgData name="Fernandez Soria, Christian A" userId="12e1af29-ecbc-4b65-aaf6-bc81a5c68b5a" providerId="ADAL" clId="{379F43D3-D5B9-4D2E-A927-E5CFED79E22D}" dt="2024-03-01T07:54:58.274" v="3425" actId="478"/>
          <ac:picMkLst>
            <pc:docMk/>
            <pc:sldMk cId="4164168003" sldId="288"/>
            <ac:picMk id="9" creationId="{50E22EE0-0527-1008-907A-961E5852F9F0}"/>
          </ac:picMkLst>
        </pc:picChg>
        <pc:picChg chg="add del mod">
          <ac:chgData name="Fernandez Soria, Christian A" userId="12e1af29-ecbc-4b65-aaf6-bc81a5c68b5a" providerId="ADAL" clId="{379F43D3-D5B9-4D2E-A927-E5CFED79E22D}" dt="2024-03-01T07:55:01.860" v="3429" actId="478"/>
          <ac:picMkLst>
            <pc:docMk/>
            <pc:sldMk cId="4164168003" sldId="288"/>
            <ac:picMk id="13" creationId="{845942DF-ED6D-1293-A8C6-59637F47AEBE}"/>
          </ac:picMkLst>
        </pc:picChg>
        <pc:picChg chg="add del mod">
          <ac:chgData name="Fernandez Soria, Christian A" userId="12e1af29-ecbc-4b65-aaf6-bc81a5c68b5a" providerId="ADAL" clId="{379F43D3-D5B9-4D2E-A927-E5CFED79E22D}" dt="2024-03-01T07:44:55.771" v="3388" actId="478"/>
          <ac:picMkLst>
            <pc:docMk/>
            <pc:sldMk cId="4164168003" sldId="288"/>
            <ac:picMk id="14" creationId="{7E3401DC-8282-D4B4-F0B4-E2B78FC29A51}"/>
          </ac:picMkLst>
        </pc:picChg>
        <pc:picChg chg="add del mod">
          <ac:chgData name="Fernandez Soria, Christian A" userId="12e1af29-ecbc-4b65-aaf6-bc81a5c68b5a" providerId="ADAL" clId="{379F43D3-D5B9-4D2E-A927-E5CFED79E22D}" dt="2024-03-01T07:54:59.210" v="3426" actId="478"/>
          <ac:picMkLst>
            <pc:docMk/>
            <pc:sldMk cId="4164168003" sldId="288"/>
            <ac:picMk id="15" creationId="{F296AACA-9A8E-A72D-1C3C-DDC8BDFD974E}"/>
          </ac:picMkLst>
        </pc:picChg>
        <pc:picChg chg="add mod">
          <ac:chgData name="Fernandez Soria, Christian A" userId="12e1af29-ecbc-4b65-aaf6-bc81a5c68b5a" providerId="ADAL" clId="{379F43D3-D5B9-4D2E-A927-E5CFED79E22D}" dt="2024-02-27T03:10:51.998" v="2246" actId="1038"/>
          <ac:picMkLst>
            <pc:docMk/>
            <pc:sldMk cId="4164168003" sldId="288"/>
            <ac:picMk id="17" creationId="{58995FC8-3519-48B0-6201-B31E27C118B5}"/>
          </ac:picMkLst>
        </pc:picChg>
        <pc:picChg chg="del">
          <ac:chgData name="Fernandez Soria, Christian A" userId="12e1af29-ecbc-4b65-aaf6-bc81a5c68b5a" providerId="ADAL" clId="{379F43D3-D5B9-4D2E-A927-E5CFED79E22D}" dt="2024-03-01T07:54:59.886" v="3427" actId="478"/>
          <ac:picMkLst>
            <pc:docMk/>
            <pc:sldMk cId="4164168003" sldId="288"/>
            <ac:picMk id="19" creationId="{42B1C38D-28A3-420F-4822-417F1921FADE}"/>
          </ac:picMkLst>
        </pc:picChg>
        <pc:picChg chg="add del mod">
          <ac:chgData name="Fernandez Soria, Christian A" userId="12e1af29-ecbc-4b65-aaf6-bc81a5c68b5a" providerId="ADAL" clId="{379F43D3-D5B9-4D2E-A927-E5CFED79E22D}" dt="2024-03-01T07:44:55.771" v="3388" actId="478"/>
          <ac:picMkLst>
            <pc:docMk/>
            <pc:sldMk cId="4164168003" sldId="288"/>
            <ac:picMk id="20" creationId="{A98D0671-67F6-5B50-6B4C-87385E9D20E5}"/>
          </ac:picMkLst>
        </pc:picChg>
        <pc:picChg chg="mod">
          <ac:chgData name="Fernandez Soria, Christian A" userId="12e1af29-ecbc-4b65-aaf6-bc81a5c68b5a" providerId="ADAL" clId="{379F43D3-D5B9-4D2E-A927-E5CFED79E22D}" dt="2024-03-01T07:42:25.200" v="3269" actId="1076"/>
          <ac:picMkLst>
            <pc:docMk/>
            <pc:sldMk cId="4164168003" sldId="288"/>
            <ac:picMk id="25" creationId="{0005564E-30FF-32ED-BDF5-5F8B78C62CA6}"/>
          </ac:picMkLst>
        </pc:picChg>
        <pc:picChg chg="mod topLvl">
          <ac:chgData name="Fernandez Soria, Christian A" userId="12e1af29-ecbc-4b65-aaf6-bc81a5c68b5a" providerId="ADAL" clId="{379F43D3-D5B9-4D2E-A927-E5CFED79E22D}" dt="2024-03-01T07:55:52.447" v="3433" actId="165"/>
          <ac:picMkLst>
            <pc:docMk/>
            <pc:sldMk cId="4164168003" sldId="288"/>
            <ac:picMk id="29" creationId="{9C898F18-8D97-19F5-E542-F82A370A23B1}"/>
          </ac:picMkLst>
        </pc:picChg>
        <pc:picChg chg="mod topLvl">
          <ac:chgData name="Fernandez Soria, Christian A" userId="12e1af29-ecbc-4b65-aaf6-bc81a5c68b5a" providerId="ADAL" clId="{379F43D3-D5B9-4D2E-A927-E5CFED79E22D}" dt="2024-03-01T07:55:52.447" v="3433" actId="165"/>
          <ac:picMkLst>
            <pc:docMk/>
            <pc:sldMk cId="4164168003" sldId="288"/>
            <ac:picMk id="30" creationId="{CD6BFF44-686E-DCD3-E3BC-3AE0D4497E02}"/>
          </ac:picMkLst>
        </pc:picChg>
        <pc:picChg chg="mod topLvl">
          <ac:chgData name="Fernandez Soria, Christian A" userId="12e1af29-ecbc-4b65-aaf6-bc81a5c68b5a" providerId="ADAL" clId="{379F43D3-D5B9-4D2E-A927-E5CFED79E22D}" dt="2024-03-01T07:55:52.447" v="3433" actId="165"/>
          <ac:picMkLst>
            <pc:docMk/>
            <pc:sldMk cId="4164168003" sldId="288"/>
            <ac:picMk id="31" creationId="{F70CDB1B-2C37-AE1D-AA89-2B6EA6D25CB5}"/>
          </ac:picMkLst>
        </pc:picChg>
        <pc:picChg chg="mod">
          <ac:chgData name="Fernandez Soria, Christian A" userId="12e1af29-ecbc-4b65-aaf6-bc81a5c68b5a" providerId="ADAL" clId="{379F43D3-D5B9-4D2E-A927-E5CFED79E22D}" dt="2024-02-27T03:10:12.528" v="2203" actId="1037"/>
          <ac:picMkLst>
            <pc:docMk/>
            <pc:sldMk cId="4164168003" sldId="288"/>
            <ac:picMk id="32" creationId="{7FA5C098-22A0-62DB-5967-98B8A62527ED}"/>
          </ac:picMkLst>
        </pc:picChg>
        <pc:picChg chg="mod">
          <ac:chgData name="Fernandez Soria, Christian A" userId="12e1af29-ecbc-4b65-aaf6-bc81a5c68b5a" providerId="ADAL" clId="{379F43D3-D5B9-4D2E-A927-E5CFED79E22D}" dt="2024-02-27T03:10:12.528" v="2203" actId="1037"/>
          <ac:picMkLst>
            <pc:docMk/>
            <pc:sldMk cId="4164168003" sldId="288"/>
            <ac:picMk id="33" creationId="{70AD06EB-BC59-8DF4-6A01-DF79BBA75299}"/>
          </ac:picMkLst>
        </pc:picChg>
        <pc:picChg chg="mod">
          <ac:chgData name="Fernandez Soria, Christian A" userId="12e1af29-ecbc-4b65-aaf6-bc81a5c68b5a" providerId="ADAL" clId="{379F43D3-D5B9-4D2E-A927-E5CFED79E22D}" dt="2024-02-27T03:10:12.528" v="2203" actId="1037"/>
          <ac:picMkLst>
            <pc:docMk/>
            <pc:sldMk cId="4164168003" sldId="288"/>
            <ac:picMk id="34" creationId="{38D0FCB3-6747-172E-68E8-9B61FA1C14E5}"/>
          </ac:picMkLst>
        </pc:picChg>
        <pc:picChg chg="mod">
          <ac:chgData name="Fernandez Soria, Christian A" userId="12e1af29-ecbc-4b65-aaf6-bc81a5c68b5a" providerId="ADAL" clId="{379F43D3-D5B9-4D2E-A927-E5CFED79E22D}" dt="2024-02-27T03:10:12.528" v="2203" actId="1037"/>
          <ac:picMkLst>
            <pc:docMk/>
            <pc:sldMk cId="4164168003" sldId="288"/>
            <ac:picMk id="35" creationId="{EC9B5AFF-B2B8-31A7-58B8-3C82AD3CDBF4}"/>
          </ac:picMkLst>
        </pc:picChg>
        <pc:picChg chg="mod topLvl">
          <ac:chgData name="Fernandez Soria, Christian A" userId="12e1af29-ecbc-4b65-aaf6-bc81a5c68b5a" providerId="ADAL" clId="{379F43D3-D5B9-4D2E-A927-E5CFED79E22D}" dt="2024-03-01T07:55:52.447" v="3433" actId="165"/>
          <ac:picMkLst>
            <pc:docMk/>
            <pc:sldMk cId="4164168003" sldId="288"/>
            <ac:picMk id="38" creationId="{E2B3101B-56C7-E1D7-097E-348424BDA82C}"/>
          </ac:picMkLst>
        </pc:picChg>
        <pc:picChg chg="mod">
          <ac:chgData name="Fernandez Soria, Christian A" userId="12e1af29-ecbc-4b65-aaf6-bc81a5c68b5a" providerId="ADAL" clId="{379F43D3-D5B9-4D2E-A927-E5CFED79E22D}" dt="2024-03-01T07:55:52.447" v="3433" actId="165"/>
          <ac:picMkLst>
            <pc:docMk/>
            <pc:sldMk cId="4164168003" sldId="288"/>
            <ac:picMk id="43" creationId="{E9580577-0FA0-E870-0281-6615BFD2E157}"/>
          </ac:picMkLst>
        </pc:picChg>
        <pc:picChg chg="add mod">
          <ac:chgData name="Fernandez Soria, Christian A" userId="12e1af29-ecbc-4b65-aaf6-bc81a5c68b5a" providerId="ADAL" clId="{379F43D3-D5B9-4D2E-A927-E5CFED79E22D}" dt="2024-03-04T03:17:18.934" v="3875" actId="1076"/>
          <ac:picMkLst>
            <pc:docMk/>
            <pc:sldMk cId="4164168003" sldId="288"/>
            <ac:picMk id="46" creationId="{686A49EC-4700-CD68-F4CD-00348FB17FE1}"/>
          </ac:picMkLst>
        </pc:picChg>
        <pc:cxnChg chg="mod">
          <ac:chgData name="Fernandez Soria, Christian A" userId="12e1af29-ecbc-4b65-aaf6-bc81a5c68b5a" providerId="ADAL" clId="{379F43D3-D5B9-4D2E-A927-E5CFED79E22D}" dt="2024-03-01T07:42:25.200" v="3269" actId="1076"/>
          <ac:cxnSpMkLst>
            <pc:docMk/>
            <pc:sldMk cId="4164168003" sldId="288"/>
            <ac:cxnSpMk id="26" creationId="{DFCF22F3-140D-0BF4-92E6-4FF4D7DD8047}"/>
          </ac:cxnSpMkLst>
        </pc:cxnChg>
        <pc:cxnChg chg="mod">
          <ac:chgData name="Fernandez Soria, Christian A" userId="12e1af29-ecbc-4b65-aaf6-bc81a5c68b5a" providerId="ADAL" clId="{379F43D3-D5B9-4D2E-A927-E5CFED79E22D}" dt="2024-03-01T07:42:25.200" v="3269" actId="1076"/>
          <ac:cxnSpMkLst>
            <pc:docMk/>
            <pc:sldMk cId="4164168003" sldId="288"/>
            <ac:cxnSpMk id="27" creationId="{DEE93D6E-DEB7-1503-CAA2-38AEE6A7323D}"/>
          </ac:cxnSpMkLst>
        </pc:cxnChg>
        <pc:cxnChg chg="mod">
          <ac:chgData name="Fernandez Soria, Christian A" userId="12e1af29-ecbc-4b65-aaf6-bc81a5c68b5a" providerId="ADAL" clId="{379F43D3-D5B9-4D2E-A927-E5CFED79E22D}" dt="2024-03-01T07:55:52.447" v="3433" actId="165"/>
          <ac:cxnSpMkLst>
            <pc:docMk/>
            <pc:sldMk cId="4164168003" sldId="288"/>
            <ac:cxnSpMk id="44" creationId="{1865BD6C-AC17-AE14-A9C3-A57095F611E4}"/>
          </ac:cxnSpMkLst>
        </pc:cxnChg>
        <pc:cxnChg chg="mod">
          <ac:chgData name="Fernandez Soria, Christian A" userId="12e1af29-ecbc-4b65-aaf6-bc81a5c68b5a" providerId="ADAL" clId="{379F43D3-D5B9-4D2E-A927-E5CFED79E22D}" dt="2024-03-01T07:55:52.447" v="3433" actId="165"/>
          <ac:cxnSpMkLst>
            <pc:docMk/>
            <pc:sldMk cId="4164168003" sldId="288"/>
            <ac:cxnSpMk id="45" creationId="{1C48CFEF-526D-6B80-45B4-660D492BA69D}"/>
          </ac:cxnSpMkLst>
        </pc:cxnChg>
      </pc:sldChg>
      <pc:sldChg chg="add del">
        <pc:chgData name="Fernandez Soria, Christian A" userId="12e1af29-ecbc-4b65-aaf6-bc81a5c68b5a" providerId="ADAL" clId="{379F43D3-D5B9-4D2E-A927-E5CFED79E22D}" dt="2024-02-27T03:07:14.558" v="2007" actId="2890"/>
        <pc:sldMkLst>
          <pc:docMk/>
          <pc:sldMk cId="3354592092" sldId="289"/>
        </pc:sldMkLst>
      </pc:sldChg>
      <pc:sldChg chg="addSp delSp modSp add mod">
        <pc:chgData name="Fernandez Soria, Christian A" userId="12e1af29-ecbc-4b65-aaf6-bc81a5c68b5a" providerId="ADAL" clId="{379F43D3-D5B9-4D2E-A927-E5CFED79E22D}" dt="2024-03-01T08:09:12.560" v="3467" actId="14100"/>
        <pc:sldMkLst>
          <pc:docMk/>
          <pc:sldMk cId="3839674160" sldId="289"/>
        </pc:sldMkLst>
        <pc:spChg chg="mod">
          <ac:chgData name="Fernandez Soria, Christian A" userId="12e1af29-ecbc-4b65-aaf6-bc81a5c68b5a" providerId="ADAL" clId="{379F43D3-D5B9-4D2E-A927-E5CFED79E22D}" dt="2024-02-27T03:13:30.460" v="2411" actId="1035"/>
          <ac:spMkLst>
            <pc:docMk/>
            <pc:sldMk cId="3839674160" sldId="289"/>
            <ac:spMk id="4" creationId="{C4030F93-70CC-ACE6-9435-BB04719AB7FD}"/>
          </ac:spMkLst>
        </pc:spChg>
        <pc:spChg chg="mod">
          <ac:chgData name="Fernandez Soria, Christian A" userId="12e1af29-ecbc-4b65-aaf6-bc81a5c68b5a" providerId="ADAL" clId="{379F43D3-D5B9-4D2E-A927-E5CFED79E22D}" dt="2024-02-27T03:17:04.718" v="2538" actId="164"/>
          <ac:spMkLst>
            <pc:docMk/>
            <pc:sldMk cId="3839674160" sldId="289"/>
            <ac:spMk id="7" creationId="{054F5B90-3A60-BD0C-CAFA-0FCEA921AD85}"/>
          </ac:spMkLst>
        </pc:spChg>
        <pc:spChg chg="del mod">
          <ac:chgData name="Fernandez Soria, Christian A" userId="12e1af29-ecbc-4b65-aaf6-bc81a5c68b5a" providerId="ADAL" clId="{379F43D3-D5B9-4D2E-A927-E5CFED79E22D}" dt="2024-02-27T03:13:39.670" v="2414" actId="478"/>
          <ac:spMkLst>
            <pc:docMk/>
            <pc:sldMk cId="3839674160" sldId="289"/>
            <ac:spMk id="8" creationId="{77382C1F-CBEA-713B-1B51-B9FEFCCE9604}"/>
          </ac:spMkLst>
        </pc:spChg>
        <pc:spChg chg="add mod">
          <ac:chgData name="Fernandez Soria, Christian A" userId="12e1af29-ecbc-4b65-aaf6-bc81a5c68b5a" providerId="ADAL" clId="{379F43D3-D5B9-4D2E-A927-E5CFED79E22D}" dt="2024-03-01T07:57:49.408" v="3443" actId="1076"/>
          <ac:spMkLst>
            <pc:docMk/>
            <pc:sldMk cId="3839674160" sldId="289"/>
            <ac:spMk id="11" creationId="{1AA4095C-B9E0-AD42-0375-F6F0E4B0F967}"/>
          </ac:spMkLst>
        </pc:spChg>
        <pc:spChg chg="add mod">
          <ac:chgData name="Fernandez Soria, Christian A" userId="12e1af29-ecbc-4b65-aaf6-bc81a5c68b5a" providerId="ADAL" clId="{379F43D3-D5B9-4D2E-A927-E5CFED79E22D}" dt="2024-02-27T03:15:45.308" v="2483" actId="1036"/>
          <ac:spMkLst>
            <pc:docMk/>
            <pc:sldMk cId="3839674160" sldId="289"/>
            <ac:spMk id="11" creationId="{63EE1468-28FF-2712-9904-D0E098989717}"/>
          </ac:spMkLst>
        </pc:spChg>
        <pc:spChg chg="add mod">
          <ac:chgData name="Fernandez Soria, Christian A" userId="12e1af29-ecbc-4b65-aaf6-bc81a5c68b5a" providerId="ADAL" clId="{379F43D3-D5B9-4D2E-A927-E5CFED79E22D}" dt="2024-03-01T07:56:24.092" v="3435" actId="1076"/>
          <ac:spMkLst>
            <pc:docMk/>
            <pc:sldMk cId="3839674160" sldId="289"/>
            <ac:spMk id="12" creationId="{26F659E1-8ED2-41C1-9718-96768A6FE1ED}"/>
          </ac:spMkLst>
        </pc:spChg>
        <pc:spChg chg="add mod">
          <ac:chgData name="Fernandez Soria, Christian A" userId="12e1af29-ecbc-4b65-aaf6-bc81a5c68b5a" providerId="ADAL" clId="{379F43D3-D5B9-4D2E-A927-E5CFED79E22D}" dt="2024-03-01T07:57:49.408" v="3443" actId="1076"/>
          <ac:spMkLst>
            <pc:docMk/>
            <pc:sldMk cId="3839674160" sldId="289"/>
            <ac:spMk id="13" creationId="{5A682548-6688-7A1A-C1C7-0EB3126E6DB5}"/>
          </ac:spMkLst>
        </pc:spChg>
        <pc:spChg chg="add mod">
          <ac:chgData name="Fernandez Soria, Christian A" userId="12e1af29-ecbc-4b65-aaf6-bc81a5c68b5a" providerId="ADAL" clId="{379F43D3-D5B9-4D2E-A927-E5CFED79E22D}" dt="2024-03-01T07:57:49.408" v="3443" actId="1076"/>
          <ac:spMkLst>
            <pc:docMk/>
            <pc:sldMk cId="3839674160" sldId="289"/>
            <ac:spMk id="14" creationId="{966663C0-57E2-AE68-8C81-462A7828D565}"/>
          </ac:spMkLst>
        </pc:spChg>
        <pc:spChg chg="add mod">
          <ac:chgData name="Fernandez Soria, Christian A" userId="12e1af29-ecbc-4b65-aaf6-bc81a5c68b5a" providerId="ADAL" clId="{379F43D3-D5B9-4D2E-A927-E5CFED79E22D}" dt="2024-03-01T07:57:49.408" v="3443" actId="1076"/>
          <ac:spMkLst>
            <pc:docMk/>
            <pc:sldMk cId="3839674160" sldId="289"/>
            <ac:spMk id="15" creationId="{A3D3E576-DF26-C6BB-0640-1A8A7A0DC94B}"/>
          </ac:spMkLst>
        </pc:spChg>
        <pc:spChg chg="add mod">
          <ac:chgData name="Fernandez Soria, Christian A" userId="12e1af29-ecbc-4b65-aaf6-bc81a5c68b5a" providerId="ADAL" clId="{379F43D3-D5B9-4D2E-A927-E5CFED79E22D}" dt="2024-03-01T07:57:49.408" v="3443" actId="1076"/>
          <ac:spMkLst>
            <pc:docMk/>
            <pc:sldMk cId="3839674160" sldId="289"/>
            <ac:spMk id="16" creationId="{6480B688-85E6-1EB3-5D51-DCE010C4508F}"/>
          </ac:spMkLst>
        </pc:spChg>
        <pc:spChg chg="add mod">
          <ac:chgData name="Fernandez Soria, Christian A" userId="12e1af29-ecbc-4b65-aaf6-bc81a5c68b5a" providerId="ADAL" clId="{379F43D3-D5B9-4D2E-A927-E5CFED79E22D}" dt="2024-03-01T07:57:49.408" v="3443" actId="1076"/>
          <ac:spMkLst>
            <pc:docMk/>
            <pc:sldMk cId="3839674160" sldId="289"/>
            <ac:spMk id="18" creationId="{04CBA687-4165-68B9-CCE2-1AB1CEC9EF78}"/>
          </ac:spMkLst>
        </pc:spChg>
        <pc:spChg chg="del">
          <ac:chgData name="Fernandez Soria, Christian A" userId="12e1af29-ecbc-4b65-aaf6-bc81a5c68b5a" providerId="ADAL" clId="{379F43D3-D5B9-4D2E-A927-E5CFED79E22D}" dt="2024-02-27T03:13:17.259" v="2387" actId="478"/>
          <ac:spMkLst>
            <pc:docMk/>
            <pc:sldMk cId="3839674160" sldId="289"/>
            <ac:spMk id="20" creationId="{73175B17-61DE-5C2B-A719-88F0458EB413}"/>
          </ac:spMkLst>
        </pc:spChg>
        <pc:spChg chg="mod">
          <ac:chgData name="Fernandez Soria, Christian A" userId="12e1af29-ecbc-4b65-aaf6-bc81a5c68b5a" providerId="ADAL" clId="{379F43D3-D5B9-4D2E-A927-E5CFED79E22D}" dt="2024-02-27T03:17:34.331" v="2561"/>
          <ac:spMkLst>
            <pc:docMk/>
            <pc:sldMk cId="3839674160" sldId="289"/>
            <ac:spMk id="21" creationId="{819E18A9-5741-3E7E-29D7-3C87CD0A2C01}"/>
          </ac:spMkLst>
        </pc:spChg>
        <pc:spChg chg="mod">
          <ac:chgData name="Fernandez Soria, Christian A" userId="12e1af29-ecbc-4b65-aaf6-bc81a5c68b5a" providerId="ADAL" clId="{379F43D3-D5B9-4D2E-A927-E5CFED79E22D}" dt="2024-02-27T03:17:34.331" v="2561"/>
          <ac:spMkLst>
            <pc:docMk/>
            <pc:sldMk cId="3839674160" sldId="289"/>
            <ac:spMk id="22" creationId="{8FE2D195-0CBE-3028-ED99-B63D027F2469}"/>
          </ac:spMkLst>
        </pc:spChg>
        <pc:spChg chg="del mod">
          <ac:chgData name="Fernandez Soria, Christian A" userId="12e1af29-ecbc-4b65-aaf6-bc81a5c68b5a" providerId="ADAL" clId="{379F43D3-D5B9-4D2E-A927-E5CFED79E22D}" dt="2024-03-01T07:57:46.649" v="3441" actId="478"/>
          <ac:spMkLst>
            <pc:docMk/>
            <pc:sldMk cId="3839674160" sldId="289"/>
            <ac:spMk id="36" creationId="{68D1C6A6-5D89-695A-F1E4-C80306E1F912}"/>
          </ac:spMkLst>
        </pc:spChg>
        <pc:spChg chg="del mod">
          <ac:chgData name="Fernandez Soria, Christian A" userId="12e1af29-ecbc-4b65-aaf6-bc81a5c68b5a" providerId="ADAL" clId="{379F43D3-D5B9-4D2E-A927-E5CFED79E22D}" dt="2024-03-01T07:57:46.649" v="3441" actId="478"/>
          <ac:spMkLst>
            <pc:docMk/>
            <pc:sldMk cId="3839674160" sldId="289"/>
            <ac:spMk id="37" creationId="{1F9FB5CB-214D-9F0F-EA8D-45942A348BDE}"/>
          </ac:spMkLst>
        </pc:spChg>
        <pc:spChg chg="del mod">
          <ac:chgData name="Fernandez Soria, Christian A" userId="12e1af29-ecbc-4b65-aaf6-bc81a5c68b5a" providerId="ADAL" clId="{379F43D3-D5B9-4D2E-A927-E5CFED79E22D}" dt="2024-03-01T07:57:46.649" v="3441" actId="478"/>
          <ac:spMkLst>
            <pc:docMk/>
            <pc:sldMk cId="3839674160" sldId="289"/>
            <ac:spMk id="38" creationId="{11556FF3-5B9C-24D8-E3BB-DE04631D237D}"/>
          </ac:spMkLst>
        </pc:spChg>
        <pc:spChg chg="del mod">
          <ac:chgData name="Fernandez Soria, Christian A" userId="12e1af29-ecbc-4b65-aaf6-bc81a5c68b5a" providerId="ADAL" clId="{379F43D3-D5B9-4D2E-A927-E5CFED79E22D}" dt="2024-03-01T07:57:46.649" v="3441" actId="478"/>
          <ac:spMkLst>
            <pc:docMk/>
            <pc:sldMk cId="3839674160" sldId="289"/>
            <ac:spMk id="39" creationId="{62EDA43F-44E6-A5FD-24E5-D94475E79344}"/>
          </ac:spMkLst>
        </pc:spChg>
        <pc:spChg chg="del mod">
          <ac:chgData name="Fernandez Soria, Christian A" userId="12e1af29-ecbc-4b65-aaf6-bc81a5c68b5a" providerId="ADAL" clId="{379F43D3-D5B9-4D2E-A927-E5CFED79E22D}" dt="2024-03-01T07:57:46.649" v="3441" actId="478"/>
          <ac:spMkLst>
            <pc:docMk/>
            <pc:sldMk cId="3839674160" sldId="289"/>
            <ac:spMk id="40" creationId="{3C57D9E6-EA6C-91D1-B643-E885FA6B7D68}"/>
          </ac:spMkLst>
        </pc:spChg>
        <pc:grpChg chg="del">
          <ac:chgData name="Fernandez Soria, Christian A" userId="12e1af29-ecbc-4b65-aaf6-bc81a5c68b5a" providerId="ADAL" clId="{379F43D3-D5B9-4D2E-A927-E5CFED79E22D}" dt="2024-02-27T03:13:15.618" v="2386" actId="478"/>
          <ac:grpSpMkLst>
            <pc:docMk/>
            <pc:sldMk cId="3839674160" sldId="289"/>
            <ac:grpSpMk id="13" creationId="{BE6AC0A0-65E8-EDD5-7873-55C94BAE674D}"/>
          </ac:grpSpMkLst>
        </pc:grpChg>
        <pc:grpChg chg="add mod">
          <ac:chgData name="Fernandez Soria, Christian A" userId="12e1af29-ecbc-4b65-aaf6-bc81a5c68b5a" providerId="ADAL" clId="{379F43D3-D5B9-4D2E-A927-E5CFED79E22D}" dt="2024-03-01T07:56:32.382" v="3437" actId="1076"/>
          <ac:grpSpMkLst>
            <pc:docMk/>
            <pc:sldMk cId="3839674160" sldId="289"/>
            <ac:grpSpMk id="17" creationId="{9F418FE6-3C0B-5B35-945A-4F8610AAEF27}"/>
          </ac:grpSpMkLst>
        </pc:grpChg>
        <pc:grpChg chg="add del mod">
          <ac:chgData name="Fernandez Soria, Christian A" userId="12e1af29-ecbc-4b65-aaf6-bc81a5c68b5a" providerId="ADAL" clId="{379F43D3-D5B9-4D2E-A927-E5CFED79E22D}" dt="2024-02-27T03:17:39.175" v="2563" actId="21"/>
          <ac:grpSpMkLst>
            <pc:docMk/>
            <pc:sldMk cId="3839674160" sldId="289"/>
            <ac:grpSpMk id="18" creationId="{00CE0FF2-AF10-5938-E9C1-ABDE3E0A354A}"/>
          </ac:grpSpMkLst>
        </pc:grpChg>
        <pc:picChg chg="add mod">
          <ac:chgData name="Fernandez Soria, Christian A" userId="12e1af29-ecbc-4b65-aaf6-bc81a5c68b5a" providerId="ADAL" clId="{379F43D3-D5B9-4D2E-A927-E5CFED79E22D}" dt="2024-03-01T07:57:49.408" v="3443" actId="1076"/>
          <ac:picMkLst>
            <pc:docMk/>
            <pc:sldMk cId="3839674160" sldId="289"/>
            <ac:picMk id="5" creationId="{E1CCA816-12F3-8399-BE70-B1F5BB11AFC7}"/>
          </ac:picMkLst>
        </pc:picChg>
        <pc:picChg chg="del">
          <ac:chgData name="Fernandez Soria, Christian A" userId="12e1af29-ecbc-4b65-aaf6-bc81a5c68b5a" providerId="ADAL" clId="{379F43D3-D5B9-4D2E-A927-E5CFED79E22D}" dt="2024-02-27T03:13:15.071" v="2385" actId="478"/>
          <ac:picMkLst>
            <pc:docMk/>
            <pc:sldMk cId="3839674160" sldId="289"/>
            <ac:picMk id="5" creationId="{F16FA940-BA60-0532-79B1-13A873E0BB89}"/>
          </ac:picMkLst>
        </pc:picChg>
        <pc:picChg chg="add mod">
          <ac:chgData name="Fernandez Soria, Christian A" userId="12e1af29-ecbc-4b65-aaf6-bc81a5c68b5a" providerId="ADAL" clId="{379F43D3-D5B9-4D2E-A927-E5CFED79E22D}" dt="2024-03-01T07:57:49.408" v="3443" actId="1076"/>
          <ac:picMkLst>
            <pc:docMk/>
            <pc:sldMk cId="3839674160" sldId="289"/>
            <ac:picMk id="6" creationId="{76466CAF-CAED-D5A0-8BE0-6FB7400F162D}"/>
          </ac:picMkLst>
        </pc:picChg>
        <pc:picChg chg="del">
          <ac:chgData name="Fernandez Soria, Christian A" userId="12e1af29-ecbc-4b65-aaf6-bc81a5c68b5a" providerId="ADAL" clId="{379F43D3-D5B9-4D2E-A927-E5CFED79E22D}" dt="2024-02-27T03:13:14.589" v="2384" actId="478"/>
          <ac:picMkLst>
            <pc:docMk/>
            <pc:sldMk cId="3839674160" sldId="289"/>
            <ac:picMk id="6" creationId="{C145BE72-CF5A-485E-D021-62D2CAA3DBD9}"/>
          </ac:picMkLst>
        </pc:picChg>
        <pc:picChg chg="add mod">
          <ac:chgData name="Fernandez Soria, Christian A" userId="12e1af29-ecbc-4b65-aaf6-bc81a5c68b5a" providerId="ADAL" clId="{379F43D3-D5B9-4D2E-A927-E5CFED79E22D}" dt="2024-03-01T07:57:49.408" v="3443" actId="1076"/>
          <ac:picMkLst>
            <pc:docMk/>
            <pc:sldMk cId="3839674160" sldId="289"/>
            <ac:picMk id="8" creationId="{1E344D0E-991D-2EEB-0A6C-3A212A88673D}"/>
          </ac:picMkLst>
        </pc:picChg>
        <pc:picChg chg="del">
          <ac:chgData name="Fernandez Soria, Christian A" userId="12e1af29-ecbc-4b65-aaf6-bc81a5c68b5a" providerId="ADAL" clId="{379F43D3-D5B9-4D2E-A927-E5CFED79E22D}" dt="2024-02-27T03:13:19.338" v="2388" actId="478"/>
          <ac:picMkLst>
            <pc:docMk/>
            <pc:sldMk cId="3839674160" sldId="289"/>
            <ac:picMk id="9" creationId="{6A20C492-8D06-E7AF-59AC-BD08E8DDC019}"/>
          </ac:picMkLst>
        </pc:picChg>
        <pc:picChg chg="add mod">
          <ac:chgData name="Fernandez Soria, Christian A" userId="12e1af29-ecbc-4b65-aaf6-bc81a5c68b5a" providerId="ADAL" clId="{379F43D3-D5B9-4D2E-A927-E5CFED79E22D}" dt="2024-03-01T07:57:49.408" v="3443" actId="1076"/>
          <ac:picMkLst>
            <pc:docMk/>
            <pc:sldMk cId="3839674160" sldId="289"/>
            <ac:picMk id="9" creationId="{F5C276B3-E4BC-EF03-91DF-21D65CEC1DC3}"/>
          </ac:picMkLst>
        </pc:picChg>
        <pc:picChg chg="mod">
          <ac:chgData name="Fernandez Soria, Christian A" userId="12e1af29-ecbc-4b65-aaf6-bc81a5c68b5a" providerId="ADAL" clId="{379F43D3-D5B9-4D2E-A927-E5CFED79E22D}" dt="2024-03-01T08:09:12.560" v="3467" actId="14100"/>
          <ac:picMkLst>
            <pc:docMk/>
            <pc:sldMk cId="3839674160" sldId="289"/>
            <ac:picMk id="19" creationId="{B6C26FD3-C826-B8DC-78B3-DDC015B0A4A8}"/>
          </ac:picMkLst>
        </pc:picChg>
        <pc:picChg chg="add mod">
          <ac:chgData name="Fernandez Soria, Christian A" userId="12e1af29-ecbc-4b65-aaf6-bc81a5c68b5a" providerId="ADAL" clId="{379F43D3-D5B9-4D2E-A927-E5CFED79E22D}" dt="2024-03-01T07:57:49.408" v="3443" actId="1076"/>
          <ac:picMkLst>
            <pc:docMk/>
            <pc:sldMk cId="3839674160" sldId="289"/>
            <ac:picMk id="20" creationId="{43AD368C-C628-66F1-F5A6-5CBB15975186}"/>
          </ac:picMkLst>
        </pc:picChg>
        <pc:picChg chg="del mod">
          <ac:chgData name="Fernandez Soria, Christian A" userId="12e1af29-ecbc-4b65-aaf6-bc81a5c68b5a" providerId="ADAL" clId="{379F43D3-D5B9-4D2E-A927-E5CFED79E22D}" dt="2024-03-01T07:57:46.649" v="3441" actId="478"/>
          <ac:picMkLst>
            <pc:docMk/>
            <pc:sldMk cId="3839674160" sldId="289"/>
            <ac:picMk id="32" creationId="{CECE2C94-B169-0D35-5C9D-A20ED608355A}"/>
          </ac:picMkLst>
        </pc:picChg>
        <pc:picChg chg="del mod">
          <ac:chgData name="Fernandez Soria, Christian A" userId="12e1af29-ecbc-4b65-aaf6-bc81a5c68b5a" providerId="ADAL" clId="{379F43D3-D5B9-4D2E-A927-E5CFED79E22D}" dt="2024-03-01T07:57:46.649" v="3441" actId="478"/>
          <ac:picMkLst>
            <pc:docMk/>
            <pc:sldMk cId="3839674160" sldId="289"/>
            <ac:picMk id="33" creationId="{58791D35-7D1A-94AE-8091-E6E9635CADA1}"/>
          </ac:picMkLst>
        </pc:picChg>
        <pc:picChg chg="del mod">
          <ac:chgData name="Fernandez Soria, Christian A" userId="12e1af29-ecbc-4b65-aaf6-bc81a5c68b5a" providerId="ADAL" clId="{379F43D3-D5B9-4D2E-A927-E5CFED79E22D}" dt="2024-03-01T07:57:46.649" v="3441" actId="478"/>
          <ac:picMkLst>
            <pc:docMk/>
            <pc:sldMk cId="3839674160" sldId="289"/>
            <ac:picMk id="34" creationId="{921BFF8F-C964-5E34-4D1D-63359B27102A}"/>
          </ac:picMkLst>
        </pc:picChg>
        <pc:picChg chg="del mod">
          <ac:chgData name="Fernandez Soria, Christian A" userId="12e1af29-ecbc-4b65-aaf6-bc81a5c68b5a" providerId="ADAL" clId="{379F43D3-D5B9-4D2E-A927-E5CFED79E22D}" dt="2024-03-01T07:57:46.649" v="3441" actId="478"/>
          <ac:picMkLst>
            <pc:docMk/>
            <pc:sldMk cId="3839674160" sldId="289"/>
            <ac:picMk id="35" creationId="{53E87DE6-2553-8161-98B4-9A9EE26EDF6F}"/>
          </ac:picMkLst>
        </pc:picChg>
      </pc:sldChg>
    </pc:docChg>
  </pc:docChgLst>
  <pc:docChgLst>
    <pc:chgData name="Fernandez Soria, Christian A" userId="12e1af29-ecbc-4b65-aaf6-bc81a5c68b5a" providerId="ADAL" clId="{1C6552C6-F2A0-4214-89F0-93909B64FEC4}"/>
    <pc:docChg chg="modSld">
      <pc:chgData name="Fernandez Soria, Christian A" userId="12e1af29-ecbc-4b65-aaf6-bc81a5c68b5a" providerId="ADAL" clId="{1C6552C6-F2A0-4214-89F0-93909B64FEC4}" dt="2024-11-07T06:19:47.410" v="0" actId="1076"/>
      <pc:docMkLst>
        <pc:docMk/>
      </pc:docMkLst>
      <pc:sldChg chg="modSp mod">
        <pc:chgData name="Fernandez Soria, Christian A" userId="12e1af29-ecbc-4b65-aaf6-bc81a5c68b5a" providerId="ADAL" clId="{1C6552C6-F2A0-4214-89F0-93909B64FEC4}" dt="2024-11-07T06:19:47.410" v="0" actId="1076"/>
        <pc:sldMkLst>
          <pc:docMk/>
          <pc:sldMk cId="1170036757" sldId="276"/>
        </pc:sldMkLst>
        <pc:picChg chg="mod">
          <ac:chgData name="Fernandez Soria, Christian A" userId="12e1af29-ecbc-4b65-aaf6-bc81a5c68b5a" providerId="ADAL" clId="{1C6552C6-F2A0-4214-89F0-93909B64FEC4}" dt="2024-11-07T06:19:47.410" v="0" actId="1076"/>
          <ac:picMkLst>
            <pc:docMk/>
            <pc:sldMk cId="1170036757" sldId="276"/>
            <ac:picMk id="29" creationId="{3F08E57A-43B4-CC2B-56F5-92BF69884020}"/>
          </ac:picMkLst>
        </pc:picChg>
      </pc:sldChg>
    </pc:docChg>
  </pc:docChgLst>
  <pc:docChgLst>
    <pc:chgData name="Fernandez Soria, Christian A" userId="12e1af29-ecbc-4b65-aaf6-bc81a5c68b5a" providerId="ADAL" clId="{B9DDC7AF-BA83-4FF4-8D0A-F32ACC158CF2}"/>
    <pc:docChg chg="undo redo custSel addSld delSld modSld sldOrd">
      <pc:chgData name="Fernandez Soria, Christian A" userId="12e1af29-ecbc-4b65-aaf6-bc81a5c68b5a" providerId="ADAL" clId="{B9DDC7AF-BA83-4FF4-8D0A-F32ACC158CF2}" dt="2024-02-23T10:37:08.567" v="4485" actId="1076"/>
      <pc:docMkLst>
        <pc:docMk/>
      </pc:docMkLst>
      <pc:sldChg chg="addSp modSp mod modTransition">
        <pc:chgData name="Fernandez Soria, Christian A" userId="12e1af29-ecbc-4b65-aaf6-bc81a5c68b5a" providerId="ADAL" clId="{B9DDC7AF-BA83-4FF4-8D0A-F32ACC158CF2}" dt="2024-02-23T02:20:19.455" v="3944" actId="20577"/>
        <pc:sldMkLst>
          <pc:docMk/>
          <pc:sldMk cId="2230040903" sldId="256"/>
        </pc:sldMkLst>
        <pc:spChg chg="mod">
          <ac:chgData name="Fernandez Soria, Christian A" userId="12e1af29-ecbc-4b65-aaf6-bc81a5c68b5a" providerId="ADAL" clId="{B9DDC7AF-BA83-4FF4-8D0A-F32ACC158CF2}" dt="2024-02-14T01:26:19.966" v="11" actId="403"/>
          <ac:spMkLst>
            <pc:docMk/>
            <pc:sldMk cId="2230040903" sldId="256"/>
            <ac:spMk id="2" creationId="{039A44E5-D004-2BC7-B702-AC4F98B51309}"/>
          </ac:spMkLst>
        </pc:spChg>
        <pc:spChg chg="mod">
          <ac:chgData name="Fernandez Soria, Christian A" userId="12e1af29-ecbc-4b65-aaf6-bc81a5c68b5a" providerId="ADAL" clId="{B9DDC7AF-BA83-4FF4-8D0A-F32ACC158CF2}" dt="2024-02-23T02:19:33.465" v="3924" actId="20577"/>
          <ac:spMkLst>
            <pc:docMk/>
            <pc:sldMk cId="2230040903" sldId="256"/>
            <ac:spMk id="3" creationId="{5CA1129C-0BB3-8541-51AA-E5302DE511ED}"/>
          </ac:spMkLst>
        </pc:spChg>
        <pc:spChg chg="add mod">
          <ac:chgData name="Fernandez Soria, Christian A" userId="12e1af29-ecbc-4b65-aaf6-bc81a5c68b5a" providerId="ADAL" clId="{B9DDC7AF-BA83-4FF4-8D0A-F32ACC158CF2}" dt="2024-02-23T02:20:19.455" v="3944" actId="20577"/>
          <ac:spMkLst>
            <pc:docMk/>
            <pc:sldMk cId="2230040903" sldId="256"/>
            <ac:spMk id="4" creationId="{FB94DCF7-E427-B13D-EB9B-D4ADDAE74958}"/>
          </ac:spMkLst>
        </pc:spChg>
      </pc:sldChg>
      <pc:sldChg chg="addSp delSp add del mod modTransition">
        <pc:chgData name="Fernandez Soria, Christian A" userId="12e1af29-ecbc-4b65-aaf6-bc81a5c68b5a" providerId="ADAL" clId="{B9DDC7AF-BA83-4FF4-8D0A-F32ACC158CF2}" dt="2024-02-14T01:38:19.760" v="48" actId="47"/>
        <pc:sldMkLst>
          <pc:docMk/>
          <pc:sldMk cId="1946790712" sldId="259"/>
        </pc:sldMkLst>
        <pc:spChg chg="add del">
          <ac:chgData name="Fernandez Soria, Christian A" userId="12e1af29-ecbc-4b65-aaf6-bc81a5c68b5a" providerId="ADAL" clId="{B9DDC7AF-BA83-4FF4-8D0A-F32ACC158CF2}" dt="2024-02-14T01:27:31.223" v="16" actId="478"/>
          <ac:spMkLst>
            <pc:docMk/>
            <pc:sldMk cId="1946790712" sldId="259"/>
            <ac:spMk id="6" creationId="{90CB505C-5B83-32C6-66E2-55BBD7DC504E}"/>
          </ac:spMkLst>
        </pc:spChg>
        <pc:spChg chg="add del">
          <ac:chgData name="Fernandez Soria, Christian A" userId="12e1af29-ecbc-4b65-aaf6-bc81a5c68b5a" providerId="ADAL" clId="{B9DDC7AF-BA83-4FF4-8D0A-F32ACC158CF2}" dt="2024-02-14T01:27:34.202" v="17" actId="478"/>
          <ac:spMkLst>
            <pc:docMk/>
            <pc:sldMk cId="1946790712" sldId="259"/>
            <ac:spMk id="7" creationId="{2FEE64B7-9589-658A-190E-C5F4A50545FD}"/>
          </ac:spMkLst>
        </pc:spChg>
        <pc:spChg chg="del">
          <ac:chgData name="Fernandez Soria, Christian A" userId="12e1af29-ecbc-4b65-aaf6-bc81a5c68b5a" providerId="ADAL" clId="{B9DDC7AF-BA83-4FF4-8D0A-F32ACC158CF2}" dt="2024-02-14T01:27:25.038" v="13" actId="478"/>
          <ac:spMkLst>
            <pc:docMk/>
            <pc:sldMk cId="1946790712" sldId="259"/>
            <ac:spMk id="9" creationId="{B4E97B7E-53CC-F35D-6B15-C09EB05992A5}"/>
          </ac:spMkLst>
        </pc:spChg>
        <pc:spChg chg="add del">
          <ac:chgData name="Fernandez Soria, Christian A" userId="12e1af29-ecbc-4b65-aaf6-bc81a5c68b5a" providerId="ADAL" clId="{B9DDC7AF-BA83-4FF4-8D0A-F32ACC158CF2}" dt="2024-02-14T01:27:34.202" v="17" actId="478"/>
          <ac:spMkLst>
            <pc:docMk/>
            <pc:sldMk cId="1946790712" sldId="259"/>
            <ac:spMk id="10" creationId="{53AAD606-E148-EBF0-2D25-FBF8DF847FC9}"/>
          </ac:spMkLst>
        </pc:spChg>
        <pc:spChg chg="add del">
          <ac:chgData name="Fernandez Soria, Christian A" userId="12e1af29-ecbc-4b65-aaf6-bc81a5c68b5a" providerId="ADAL" clId="{B9DDC7AF-BA83-4FF4-8D0A-F32ACC158CF2}" dt="2024-02-14T01:27:34.202" v="17" actId="478"/>
          <ac:spMkLst>
            <pc:docMk/>
            <pc:sldMk cId="1946790712" sldId="259"/>
            <ac:spMk id="12" creationId="{FBF30C22-920B-3359-03CC-735E33444CC0}"/>
          </ac:spMkLst>
        </pc:spChg>
        <pc:spChg chg="add del">
          <ac:chgData name="Fernandez Soria, Christian A" userId="12e1af29-ecbc-4b65-aaf6-bc81a5c68b5a" providerId="ADAL" clId="{B9DDC7AF-BA83-4FF4-8D0A-F32ACC158CF2}" dt="2024-02-14T01:27:34.202" v="17" actId="478"/>
          <ac:spMkLst>
            <pc:docMk/>
            <pc:sldMk cId="1946790712" sldId="259"/>
            <ac:spMk id="13" creationId="{F1CE5E53-D554-17CD-488F-F4652AB2D68F}"/>
          </ac:spMkLst>
        </pc:spChg>
        <pc:spChg chg="add del">
          <ac:chgData name="Fernandez Soria, Christian A" userId="12e1af29-ecbc-4b65-aaf6-bc81a5c68b5a" providerId="ADAL" clId="{B9DDC7AF-BA83-4FF4-8D0A-F32ACC158CF2}" dt="2024-02-14T01:27:34.202" v="17" actId="478"/>
          <ac:spMkLst>
            <pc:docMk/>
            <pc:sldMk cId="1946790712" sldId="259"/>
            <ac:spMk id="14" creationId="{34D0C2BC-DD26-6BA4-5DD3-759766731AAE}"/>
          </ac:spMkLst>
        </pc:spChg>
        <pc:spChg chg="del">
          <ac:chgData name="Fernandez Soria, Christian A" userId="12e1af29-ecbc-4b65-aaf6-bc81a5c68b5a" providerId="ADAL" clId="{B9DDC7AF-BA83-4FF4-8D0A-F32ACC158CF2}" dt="2024-02-14T01:27:24.402" v="12" actId="478"/>
          <ac:spMkLst>
            <pc:docMk/>
            <pc:sldMk cId="1946790712" sldId="259"/>
            <ac:spMk id="15" creationId="{38E4B37E-2C83-FD45-B814-415DAA494C68}"/>
          </ac:spMkLst>
        </pc:spChg>
        <pc:spChg chg="add del">
          <ac:chgData name="Fernandez Soria, Christian A" userId="12e1af29-ecbc-4b65-aaf6-bc81a5c68b5a" providerId="ADAL" clId="{B9DDC7AF-BA83-4FF4-8D0A-F32ACC158CF2}" dt="2024-02-14T01:27:34.202" v="17" actId="478"/>
          <ac:spMkLst>
            <pc:docMk/>
            <pc:sldMk cId="1946790712" sldId="259"/>
            <ac:spMk id="16" creationId="{68480C91-1F7C-7E8E-74DB-F231F18981A9}"/>
          </ac:spMkLst>
        </pc:spChg>
        <pc:spChg chg="del">
          <ac:chgData name="Fernandez Soria, Christian A" userId="12e1af29-ecbc-4b65-aaf6-bc81a5c68b5a" providerId="ADAL" clId="{B9DDC7AF-BA83-4FF4-8D0A-F32ACC158CF2}" dt="2024-02-14T01:27:25.986" v="14" actId="478"/>
          <ac:spMkLst>
            <pc:docMk/>
            <pc:sldMk cId="1946790712" sldId="259"/>
            <ac:spMk id="30" creationId="{2380DFD0-93CA-2767-A003-13090EEA87B1}"/>
          </ac:spMkLst>
        </pc:spChg>
        <pc:cxnChg chg="add del">
          <ac:chgData name="Fernandez Soria, Christian A" userId="12e1af29-ecbc-4b65-aaf6-bc81a5c68b5a" providerId="ADAL" clId="{B9DDC7AF-BA83-4FF4-8D0A-F32ACC158CF2}" dt="2024-02-14T01:27:34.202" v="17" actId="478"/>
          <ac:cxnSpMkLst>
            <pc:docMk/>
            <pc:sldMk cId="1946790712" sldId="259"/>
            <ac:cxnSpMk id="2" creationId="{BC0A94B5-2755-58F9-C850-15EE62359987}"/>
          </ac:cxnSpMkLst>
        </pc:cxnChg>
        <pc:cxnChg chg="add del">
          <ac:chgData name="Fernandez Soria, Christian A" userId="12e1af29-ecbc-4b65-aaf6-bc81a5c68b5a" providerId="ADAL" clId="{B9DDC7AF-BA83-4FF4-8D0A-F32ACC158CF2}" dt="2024-02-14T01:27:34.202" v="17" actId="478"/>
          <ac:cxnSpMkLst>
            <pc:docMk/>
            <pc:sldMk cId="1946790712" sldId="259"/>
            <ac:cxnSpMk id="3" creationId="{87278C93-C69D-2FB9-A7D4-6CB88E700CAE}"/>
          </ac:cxnSpMkLst>
        </pc:cxnChg>
      </pc:sldChg>
      <pc:sldChg chg="addSp delSp modSp add del mod modTransition">
        <pc:chgData name="Fernandez Soria, Christian A" userId="12e1af29-ecbc-4b65-aaf6-bc81a5c68b5a" providerId="ADAL" clId="{B9DDC7AF-BA83-4FF4-8D0A-F32ACC158CF2}" dt="2024-02-14T01:44:11.163" v="81" actId="47"/>
        <pc:sldMkLst>
          <pc:docMk/>
          <pc:sldMk cId="874349944" sldId="262"/>
        </pc:sldMkLst>
        <pc:spChg chg="mod">
          <ac:chgData name="Fernandez Soria, Christian A" userId="12e1af29-ecbc-4b65-aaf6-bc81a5c68b5a" providerId="ADAL" clId="{B9DDC7AF-BA83-4FF4-8D0A-F32ACC158CF2}" dt="2024-02-14T01:38:28.961" v="49" actId="1076"/>
          <ac:spMkLst>
            <pc:docMk/>
            <pc:sldMk cId="874349944" sldId="262"/>
            <ac:spMk id="2" creationId="{164F26E7-A0AD-2800-49C7-74F183A85A46}"/>
          </ac:spMkLst>
        </pc:spChg>
        <pc:spChg chg="mod">
          <ac:chgData name="Fernandez Soria, Christian A" userId="12e1af29-ecbc-4b65-aaf6-bc81a5c68b5a" providerId="ADAL" clId="{B9DDC7AF-BA83-4FF4-8D0A-F32ACC158CF2}" dt="2024-02-14T01:38:28.961" v="49" actId="1076"/>
          <ac:spMkLst>
            <pc:docMk/>
            <pc:sldMk cId="874349944" sldId="262"/>
            <ac:spMk id="3" creationId="{3467D2D0-97B8-C340-3746-F1071262E460}"/>
          </ac:spMkLst>
        </pc:spChg>
        <pc:spChg chg="mod">
          <ac:chgData name="Fernandez Soria, Christian A" userId="12e1af29-ecbc-4b65-aaf6-bc81a5c68b5a" providerId="ADAL" clId="{B9DDC7AF-BA83-4FF4-8D0A-F32ACC158CF2}" dt="2024-02-14T01:38:28.961" v="49" actId="1076"/>
          <ac:spMkLst>
            <pc:docMk/>
            <pc:sldMk cId="874349944" sldId="262"/>
            <ac:spMk id="6" creationId="{87E77C46-74AC-2B28-7C0A-1A112D0E54DD}"/>
          </ac:spMkLst>
        </pc:spChg>
        <pc:spChg chg="mod">
          <ac:chgData name="Fernandez Soria, Christian A" userId="12e1af29-ecbc-4b65-aaf6-bc81a5c68b5a" providerId="ADAL" clId="{B9DDC7AF-BA83-4FF4-8D0A-F32ACC158CF2}" dt="2024-02-14T01:38:28.961" v="49" actId="1076"/>
          <ac:spMkLst>
            <pc:docMk/>
            <pc:sldMk cId="874349944" sldId="262"/>
            <ac:spMk id="7" creationId="{E09765C0-81E9-9337-0411-AA98985B64D1}"/>
          </ac:spMkLst>
        </pc:spChg>
        <pc:spChg chg="mod">
          <ac:chgData name="Fernandez Soria, Christian A" userId="12e1af29-ecbc-4b65-aaf6-bc81a5c68b5a" providerId="ADAL" clId="{B9DDC7AF-BA83-4FF4-8D0A-F32ACC158CF2}" dt="2024-02-14T01:38:28.961" v="49" actId="1076"/>
          <ac:spMkLst>
            <pc:docMk/>
            <pc:sldMk cId="874349944" sldId="262"/>
            <ac:spMk id="8" creationId="{0E3D1C7F-8ECB-C6A4-C3A8-284671401DE5}"/>
          </ac:spMkLst>
        </pc:spChg>
        <pc:spChg chg="mod">
          <ac:chgData name="Fernandez Soria, Christian A" userId="12e1af29-ecbc-4b65-aaf6-bc81a5c68b5a" providerId="ADAL" clId="{B9DDC7AF-BA83-4FF4-8D0A-F32ACC158CF2}" dt="2024-02-14T01:38:28.961" v="49" actId="1076"/>
          <ac:spMkLst>
            <pc:docMk/>
            <pc:sldMk cId="874349944" sldId="262"/>
            <ac:spMk id="11" creationId="{1EC1839F-7E0A-4441-651A-BEF4A326A713}"/>
          </ac:spMkLst>
        </pc:spChg>
        <pc:spChg chg="add mod">
          <ac:chgData name="Fernandez Soria, Christian A" userId="12e1af29-ecbc-4b65-aaf6-bc81a5c68b5a" providerId="ADAL" clId="{B9DDC7AF-BA83-4FF4-8D0A-F32ACC158CF2}" dt="2024-02-14T01:28:07.627" v="22" actId="571"/>
          <ac:spMkLst>
            <pc:docMk/>
            <pc:sldMk cId="874349944" sldId="262"/>
            <ac:spMk id="13" creationId="{F8DEC4AF-9E48-C913-ECA3-30C3B725437F}"/>
          </ac:spMkLst>
        </pc:spChg>
        <pc:spChg chg="add mod">
          <ac:chgData name="Fernandez Soria, Christian A" userId="12e1af29-ecbc-4b65-aaf6-bc81a5c68b5a" providerId="ADAL" clId="{B9DDC7AF-BA83-4FF4-8D0A-F32ACC158CF2}" dt="2024-02-14T01:28:07.627" v="22" actId="571"/>
          <ac:spMkLst>
            <pc:docMk/>
            <pc:sldMk cId="874349944" sldId="262"/>
            <ac:spMk id="14" creationId="{7B65A529-14DE-A504-3EF9-BC50DC634960}"/>
          </ac:spMkLst>
        </pc:spChg>
        <pc:spChg chg="add mod">
          <ac:chgData name="Fernandez Soria, Christian A" userId="12e1af29-ecbc-4b65-aaf6-bc81a5c68b5a" providerId="ADAL" clId="{B9DDC7AF-BA83-4FF4-8D0A-F32ACC158CF2}" dt="2024-02-14T01:28:07.627" v="22" actId="571"/>
          <ac:spMkLst>
            <pc:docMk/>
            <pc:sldMk cId="874349944" sldId="262"/>
            <ac:spMk id="15" creationId="{F42AB8B7-395F-0EDA-F7DB-D16E0D66FF54}"/>
          </ac:spMkLst>
        </pc:spChg>
        <pc:spChg chg="mod">
          <ac:chgData name="Fernandez Soria, Christian A" userId="12e1af29-ecbc-4b65-aaf6-bc81a5c68b5a" providerId="ADAL" clId="{B9DDC7AF-BA83-4FF4-8D0A-F32ACC158CF2}" dt="2024-02-14T01:38:28.961" v="49" actId="1076"/>
          <ac:spMkLst>
            <pc:docMk/>
            <pc:sldMk cId="874349944" sldId="262"/>
            <ac:spMk id="18" creationId="{9DC21FD3-B480-235E-C41D-24CD00A6BB1B}"/>
          </ac:spMkLst>
        </pc:spChg>
        <pc:spChg chg="add del mod">
          <ac:chgData name="Fernandez Soria, Christian A" userId="12e1af29-ecbc-4b65-aaf6-bc81a5c68b5a" providerId="ADAL" clId="{B9DDC7AF-BA83-4FF4-8D0A-F32ACC158CF2}" dt="2024-02-14T01:44:08.165" v="80" actId="21"/>
          <ac:spMkLst>
            <pc:docMk/>
            <pc:sldMk cId="874349944" sldId="262"/>
            <ac:spMk id="20" creationId="{19A2E316-4C88-1C03-6839-0A76C77DDC93}"/>
          </ac:spMkLst>
        </pc:spChg>
        <pc:spChg chg="add del mod">
          <ac:chgData name="Fernandez Soria, Christian A" userId="12e1af29-ecbc-4b65-aaf6-bc81a5c68b5a" providerId="ADAL" clId="{B9DDC7AF-BA83-4FF4-8D0A-F32ACC158CF2}" dt="2024-02-14T01:44:08.165" v="80" actId="21"/>
          <ac:spMkLst>
            <pc:docMk/>
            <pc:sldMk cId="874349944" sldId="262"/>
            <ac:spMk id="23" creationId="{B9E90E51-4DF7-7A16-688C-AE226C9892F4}"/>
          </ac:spMkLst>
        </pc:spChg>
        <pc:picChg chg="mod">
          <ac:chgData name="Fernandez Soria, Christian A" userId="12e1af29-ecbc-4b65-aaf6-bc81a5c68b5a" providerId="ADAL" clId="{B9DDC7AF-BA83-4FF4-8D0A-F32ACC158CF2}" dt="2024-02-14T01:38:28.961" v="49" actId="1076"/>
          <ac:picMkLst>
            <pc:docMk/>
            <pc:sldMk cId="874349944" sldId="262"/>
            <ac:picMk id="5" creationId="{D99235CC-B425-8351-18B6-FF30EE517AC0}"/>
          </ac:picMkLst>
        </pc:picChg>
        <pc:picChg chg="mod">
          <ac:chgData name="Fernandez Soria, Christian A" userId="12e1af29-ecbc-4b65-aaf6-bc81a5c68b5a" providerId="ADAL" clId="{B9DDC7AF-BA83-4FF4-8D0A-F32ACC158CF2}" dt="2024-02-14T01:38:28.961" v="49" actId="1076"/>
          <ac:picMkLst>
            <pc:docMk/>
            <pc:sldMk cId="874349944" sldId="262"/>
            <ac:picMk id="9" creationId="{392503E3-5BC4-FB72-7EB9-A180633B5BD0}"/>
          </ac:picMkLst>
        </pc:picChg>
        <pc:picChg chg="mod">
          <ac:chgData name="Fernandez Soria, Christian A" userId="12e1af29-ecbc-4b65-aaf6-bc81a5c68b5a" providerId="ADAL" clId="{B9DDC7AF-BA83-4FF4-8D0A-F32ACC158CF2}" dt="2024-02-14T01:38:28.961" v="49" actId="1076"/>
          <ac:picMkLst>
            <pc:docMk/>
            <pc:sldMk cId="874349944" sldId="262"/>
            <ac:picMk id="10" creationId="{13893561-3269-85E8-23B0-FA6A13D72D5C}"/>
          </ac:picMkLst>
        </pc:picChg>
        <pc:picChg chg="add mod">
          <ac:chgData name="Fernandez Soria, Christian A" userId="12e1af29-ecbc-4b65-aaf6-bc81a5c68b5a" providerId="ADAL" clId="{B9DDC7AF-BA83-4FF4-8D0A-F32ACC158CF2}" dt="2024-02-14T01:28:07.627" v="22" actId="571"/>
          <ac:picMkLst>
            <pc:docMk/>
            <pc:sldMk cId="874349944" sldId="262"/>
            <ac:picMk id="12" creationId="{A5A6D387-7D0C-C687-FCF3-CAFE9C6FD09D}"/>
          </ac:picMkLst>
        </pc:picChg>
        <pc:picChg chg="add del mod">
          <ac:chgData name="Fernandez Soria, Christian A" userId="12e1af29-ecbc-4b65-aaf6-bc81a5c68b5a" providerId="ADAL" clId="{B9DDC7AF-BA83-4FF4-8D0A-F32ACC158CF2}" dt="2024-02-14T01:39:53.217" v="52" actId="478"/>
          <ac:picMkLst>
            <pc:docMk/>
            <pc:sldMk cId="874349944" sldId="262"/>
            <ac:picMk id="16" creationId="{2542B2CC-3D6B-61A1-4ED0-DED82A1C11E2}"/>
          </ac:picMkLst>
        </pc:picChg>
        <pc:picChg chg="add del mod">
          <ac:chgData name="Fernandez Soria, Christian A" userId="12e1af29-ecbc-4b65-aaf6-bc81a5c68b5a" providerId="ADAL" clId="{B9DDC7AF-BA83-4FF4-8D0A-F32ACC158CF2}" dt="2024-02-14T01:44:08.165" v="80" actId="21"/>
          <ac:picMkLst>
            <pc:docMk/>
            <pc:sldMk cId="874349944" sldId="262"/>
            <ac:picMk id="17" creationId="{BA20D8B9-FA3A-D032-9141-8E40386B8F3C}"/>
          </ac:picMkLst>
        </pc:picChg>
        <pc:picChg chg="add del mod modCrop">
          <ac:chgData name="Fernandez Soria, Christian A" userId="12e1af29-ecbc-4b65-aaf6-bc81a5c68b5a" providerId="ADAL" clId="{B9DDC7AF-BA83-4FF4-8D0A-F32ACC158CF2}" dt="2024-02-14T01:44:08.165" v="80" actId="21"/>
          <ac:picMkLst>
            <pc:docMk/>
            <pc:sldMk cId="874349944" sldId="262"/>
            <ac:picMk id="19" creationId="{C994AB40-A282-8B0D-81CC-1B9BED7D70CA}"/>
          </ac:picMkLst>
        </pc:picChg>
        <pc:picChg chg="add del mod">
          <ac:chgData name="Fernandez Soria, Christian A" userId="12e1af29-ecbc-4b65-aaf6-bc81a5c68b5a" providerId="ADAL" clId="{B9DDC7AF-BA83-4FF4-8D0A-F32ACC158CF2}" dt="2024-02-14T01:41:20.420" v="56" actId="478"/>
          <ac:picMkLst>
            <pc:docMk/>
            <pc:sldMk cId="874349944" sldId="262"/>
            <ac:picMk id="21" creationId="{72087405-C378-62CB-B3B4-94CF6F74771D}"/>
          </ac:picMkLst>
        </pc:picChg>
        <pc:picChg chg="add del mod">
          <ac:chgData name="Fernandez Soria, Christian A" userId="12e1af29-ecbc-4b65-aaf6-bc81a5c68b5a" providerId="ADAL" clId="{B9DDC7AF-BA83-4FF4-8D0A-F32ACC158CF2}" dt="2024-02-14T01:40:18.626" v="55" actId="478"/>
          <ac:picMkLst>
            <pc:docMk/>
            <pc:sldMk cId="874349944" sldId="262"/>
            <ac:picMk id="22" creationId="{0CEA4D06-F5DD-F92A-CFC2-B279567EDB51}"/>
          </ac:picMkLst>
        </pc:picChg>
        <pc:picChg chg="mod">
          <ac:chgData name="Fernandez Soria, Christian A" userId="12e1af29-ecbc-4b65-aaf6-bc81a5c68b5a" providerId="ADAL" clId="{B9DDC7AF-BA83-4FF4-8D0A-F32ACC158CF2}" dt="2024-02-14T01:38:28.961" v="49" actId="1076"/>
          <ac:picMkLst>
            <pc:docMk/>
            <pc:sldMk cId="874349944" sldId="262"/>
            <ac:picMk id="25" creationId="{9FC0F492-5EE5-AA24-B030-57845EF69A00}"/>
          </ac:picMkLst>
        </pc:picChg>
        <pc:picChg chg="add del mod">
          <ac:chgData name="Fernandez Soria, Christian A" userId="12e1af29-ecbc-4b65-aaf6-bc81a5c68b5a" providerId="ADAL" clId="{B9DDC7AF-BA83-4FF4-8D0A-F32ACC158CF2}" dt="2024-02-14T01:44:08.165" v="80" actId="21"/>
          <ac:picMkLst>
            <pc:docMk/>
            <pc:sldMk cId="874349944" sldId="262"/>
            <ac:picMk id="26" creationId="{753A467B-D464-493B-F5EC-F02378DD25BE}"/>
          </ac:picMkLst>
        </pc:picChg>
        <pc:picChg chg="add del mod">
          <ac:chgData name="Fernandez Soria, Christian A" userId="12e1af29-ecbc-4b65-aaf6-bc81a5c68b5a" providerId="ADAL" clId="{B9DDC7AF-BA83-4FF4-8D0A-F32ACC158CF2}" dt="2024-02-14T01:44:08.165" v="80" actId="21"/>
          <ac:picMkLst>
            <pc:docMk/>
            <pc:sldMk cId="874349944" sldId="262"/>
            <ac:picMk id="27" creationId="{B6B89914-21F9-C6C8-8086-AD38A90D308C}"/>
          </ac:picMkLst>
        </pc:picChg>
        <pc:picChg chg="mod">
          <ac:chgData name="Fernandez Soria, Christian A" userId="12e1af29-ecbc-4b65-aaf6-bc81a5c68b5a" providerId="ADAL" clId="{B9DDC7AF-BA83-4FF4-8D0A-F32ACC158CF2}" dt="2024-02-14T01:38:28.961" v="49" actId="1076"/>
          <ac:picMkLst>
            <pc:docMk/>
            <pc:sldMk cId="874349944" sldId="262"/>
            <ac:picMk id="53" creationId="{936CD486-305C-9566-9771-8ADC2052862B}"/>
          </ac:picMkLst>
        </pc:picChg>
      </pc:sldChg>
      <pc:sldChg chg="addSp modSp add del mod modTransition">
        <pc:chgData name="Fernandez Soria, Christian A" userId="12e1af29-ecbc-4b65-aaf6-bc81a5c68b5a" providerId="ADAL" clId="{B9DDC7AF-BA83-4FF4-8D0A-F32ACC158CF2}" dt="2024-02-14T23:05:23.582" v="1536" actId="47"/>
        <pc:sldMkLst>
          <pc:docMk/>
          <pc:sldMk cId="102508521" sldId="263"/>
        </pc:sldMkLst>
        <pc:spChg chg="mod">
          <ac:chgData name="Fernandez Soria, Christian A" userId="12e1af29-ecbc-4b65-aaf6-bc81a5c68b5a" providerId="ADAL" clId="{B9DDC7AF-BA83-4FF4-8D0A-F32ACC158CF2}" dt="2024-02-14T18:41:47.542" v="108" actId="20577"/>
          <ac:spMkLst>
            <pc:docMk/>
            <pc:sldMk cId="102508521" sldId="263"/>
            <ac:spMk id="16" creationId="{F818B2D8-D103-DBFF-E61A-17E3C27568E9}"/>
          </ac:spMkLst>
        </pc:spChg>
        <pc:picChg chg="add mod">
          <ac:chgData name="Fernandez Soria, Christian A" userId="12e1af29-ecbc-4b65-aaf6-bc81a5c68b5a" providerId="ADAL" clId="{B9DDC7AF-BA83-4FF4-8D0A-F32ACC158CF2}" dt="2024-02-14T18:40:31.785" v="95" actId="1076"/>
          <ac:picMkLst>
            <pc:docMk/>
            <pc:sldMk cId="102508521" sldId="263"/>
            <ac:picMk id="19" creationId="{5E9C824A-7891-AAE9-08E7-5F9B653B4C7D}"/>
          </ac:picMkLst>
        </pc:picChg>
      </pc:sldChg>
      <pc:sldChg chg="addSp delSp modSp add del mod ord modTransition">
        <pc:chgData name="Fernandez Soria, Christian A" userId="12e1af29-ecbc-4b65-aaf6-bc81a5c68b5a" providerId="ADAL" clId="{B9DDC7AF-BA83-4FF4-8D0A-F32ACC158CF2}" dt="2024-02-14T22:53:44.576" v="1187" actId="47"/>
        <pc:sldMkLst>
          <pc:docMk/>
          <pc:sldMk cId="3632846543" sldId="264"/>
        </pc:sldMkLst>
        <pc:spChg chg="del">
          <ac:chgData name="Fernandez Soria, Christian A" userId="12e1af29-ecbc-4b65-aaf6-bc81a5c68b5a" providerId="ADAL" clId="{B9DDC7AF-BA83-4FF4-8D0A-F32ACC158CF2}" dt="2024-02-14T22:51:58.652" v="1148" actId="478"/>
          <ac:spMkLst>
            <pc:docMk/>
            <pc:sldMk cId="3632846543" sldId="264"/>
            <ac:spMk id="8" creationId="{D4E89114-20E2-7279-6A21-5A9465D8257A}"/>
          </ac:spMkLst>
        </pc:spChg>
        <pc:spChg chg="del">
          <ac:chgData name="Fernandez Soria, Christian A" userId="12e1af29-ecbc-4b65-aaf6-bc81a5c68b5a" providerId="ADAL" clId="{B9DDC7AF-BA83-4FF4-8D0A-F32ACC158CF2}" dt="2024-02-14T22:51:58.652" v="1148" actId="478"/>
          <ac:spMkLst>
            <pc:docMk/>
            <pc:sldMk cId="3632846543" sldId="264"/>
            <ac:spMk id="10" creationId="{8BFCF61D-6E45-C85E-9BEC-6A5DB1310180}"/>
          </ac:spMkLst>
        </pc:spChg>
        <pc:spChg chg="mod ord">
          <ac:chgData name="Fernandez Soria, Christian A" userId="12e1af29-ecbc-4b65-aaf6-bc81a5c68b5a" providerId="ADAL" clId="{B9DDC7AF-BA83-4FF4-8D0A-F32ACC158CF2}" dt="2024-02-14T22:49:22.850" v="1133" actId="170"/>
          <ac:spMkLst>
            <pc:docMk/>
            <pc:sldMk cId="3632846543" sldId="264"/>
            <ac:spMk id="11" creationId="{C9F3F217-4D38-F651-2248-7BC1C1377074}"/>
          </ac:spMkLst>
        </pc:spChg>
        <pc:spChg chg="add mod">
          <ac:chgData name="Fernandez Soria, Christian A" userId="12e1af29-ecbc-4b65-aaf6-bc81a5c68b5a" providerId="ADAL" clId="{B9DDC7AF-BA83-4FF4-8D0A-F32ACC158CF2}" dt="2024-02-14T22:49:42.761" v="1134"/>
          <ac:spMkLst>
            <pc:docMk/>
            <pc:sldMk cId="3632846543" sldId="264"/>
            <ac:spMk id="12" creationId="{B447696C-6E4E-BDED-80D7-2FCE110FAB13}"/>
          </ac:spMkLst>
        </pc:spChg>
        <pc:spChg chg="add mod">
          <ac:chgData name="Fernandez Soria, Christian A" userId="12e1af29-ecbc-4b65-aaf6-bc81a5c68b5a" providerId="ADAL" clId="{B9DDC7AF-BA83-4FF4-8D0A-F32ACC158CF2}" dt="2024-02-14T22:49:42.761" v="1134"/>
          <ac:spMkLst>
            <pc:docMk/>
            <pc:sldMk cId="3632846543" sldId="264"/>
            <ac:spMk id="15" creationId="{652BFF49-566F-94CB-0979-44420218ACDD}"/>
          </ac:spMkLst>
        </pc:spChg>
        <pc:spChg chg="add mod">
          <ac:chgData name="Fernandez Soria, Christian A" userId="12e1af29-ecbc-4b65-aaf6-bc81a5c68b5a" providerId="ADAL" clId="{B9DDC7AF-BA83-4FF4-8D0A-F32ACC158CF2}" dt="2024-02-14T22:49:42.761" v="1134"/>
          <ac:spMkLst>
            <pc:docMk/>
            <pc:sldMk cId="3632846543" sldId="264"/>
            <ac:spMk id="16" creationId="{C30C1B32-AE57-454A-97C1-1CCAAA6D7159}"/>
          </ac:spMkLst>
        </pc:spChg>
        <pc:spChg chg="add del mod">
          <ac:chgData name="Fernandez Soria, Christian A" userId="12e1af29-ecbc-4b65-aaf6-bc81a5c68b5a" providerId="ADAL" clId="{B9DDC7AF-BA83-4FF4-8D0A-F32ACC158CF2}" dt="2024-02-14T22:51:03.761" v="1142" actId="478"/>
          <ac:spMkLst>
            <pc:docMk/>
            <pc:sldMk cId="3632846543" sldId="264"/>
            <ac:spMk id="20" creationId="{ADD89535-F6ED-290E-2F4D-7520414E52FB}"/>
          </ac:spMkLst>
        </pc:spChg>
        <pc:spChg chg="add del mod">
          <ac:chgData name="Fernandez Soria, Christian A" userId="12e1af29-ecbc-4b65-aaf6-bc81a5c68b5a" providerId="ADAL" clId="{B9DDC7AF-BA83-4FF4-8D0A-F32ACC158CF2}" dt="2024-02-14T22:51:03.761" v="1142" actId="478"/>
          <ac:spMkLst>
            <pc:docMk/>
            <pc:sldMk cId="3632846543" sldId="264"/>
            <ac:spMk id="24" creationId="{230440B5-79B0-BF86-080C-6054D358792B}"/>
          </ac:spMkLst>
        </pc:spChg>
        <pc:spChg chg="add del mod">
          <ac:chgData name="Fernandez Soria, Christian A" userId="12e1af29-ecbc-4b65-aaf6-bc81a5c68b5a" providerId="ADAL" clId="{B9DDC7AF-BA83-4FF4-8D0A-F32ACC158CF2}" dt="2024-02-14T22:51:03.761" v="1142" actId="478"/>
          <ac:spMkLst>
            <pc:docMk/>
            <pc:sldMk cId="3632846543" sldId="264"/>
            <ac:spMk id="25" creationId="{C2C00C8F-0C75-BDFD-FD57-36EC075CE9AB}"/>
          </ac:spMkLst>
        </pc:spChg>
        <pc:spChg chg="del">
          <ac:chgData name="Fernandez Soria, Christian A" userId="12e1af29-ecbc-4b65-aaf6-bc81a5c68b5a" providerId="ADAL" clId="{B9DDC7AF-BA83-4FF4-8D0A-F32ACC158CF2}" dt="2024-02-14T22:51:58.652" v="1148" actId="478"/>
          <ac:spMkLst>
            <pc:docMk/>
            <pc:sldMk cId="3632846543" sldId="264"/>
            <ac:spMk id="52" creationId="{7E493B58-BEA7-2C69-1946-A1B515EE04D6}"/>
          </ac:spMkLst>
        </pc:spChg>
        <pc:spChg chg="del">
          <ac:chgData name="Fernandez Soria, Christian A" userId="12e1af29-ecbc-4b65-aaf6-bc81a5c68b5a" providerId="ADAL" clId="{B9DDC7AF-BA83-4FF4-8D0A-F32ACC158CF2}" dt="2024-02-14T22:51:58.652" v="1148" actId="478"/>
          <ac:spMkLst>
            <pc:docMk/>
            <pc:sldMk cId="3632846543" sldId="264"/>
            <ac:spMk id="62" creationId="{22D4F69C-A9B4-86B1-B3FE-5F4EC2CDDF7C}"/>
          </ac:spMkLst>
        </pc:spChg>
        <pc:spChg chg="del">
          <ac:chgData name="Fernandez Soria, Christian A" userId="12e1af29-ecbc-4b65-aaf6-bc81a5c68b5a" providerId="ADAL" clId="{B9DDC7AF-BA83-4FF4-8D0A-F32ACC158CF2}" dt="2024-02-14T22:51:58.652" v="1148" actId="478"/>
          <ac:spMkLst>
            <pc:docMk/>
            <pc:sldMk cId="3632846543" sldId="264"/>
            <ac:spMk id="64" creationId="{D37887BA-6A3D-8A8F-A16D-0038ADC2CA7F}"/>
          </ac:spMkLst>
        </pc:spChg>
        <pc:grpChg chg="del">
          <ac:chgData name="Fernandez Soria, Christian A" userId="12e1af29-ecbc-4b65-aaf6-bc81a5c68b5a" providerId="ADAL" clId="{B9DDC7AF-BA83-4FF4-8D0A-F32ACC158CF2}" dt="2024-02-14T22:51:58.652" v="1148" actId="478"/>
          <ac:grpSpMkLst>
            <pc:docMk/>
            <pc:sldMk cId="3632846543" sldId="264"/>
            <ac:grpSpMk id="53" creationId="{ABF6A369-EDF2-75CD-E9A0-DAB1C5A0BDD8}"/>
          </ac:grpSpMkLst>
        </pc:grpChg>
        <pc:picChg chg="add mod">
          <ac:chgData name="Fernandez Soria, Christian A" userId="12e1af29-ecbc-4b65-aaf6-bc81a5c68b5a" providerId="ADAL" clId="{B9DDC7AF-BA83-4FF4-8D0A-F32ACC158CF2}" dt="2024-02-14T22:48:29.675" v="1127" actId="571"/>
          <ac:picMkLst>
            <pc:docMk/>
            <pc:sldMk cId="3632846543" sldId="264"/>
            <ac:picMk id="3" creationId="{3F62AA54-38B6-1DE3-0CEC-8234DF14F27C}"/>
          </ac:picMkLst>
        </pc:picChg>
        <pc:picChg chg="del">
          <ac:chgData name="Fernandez Soria, Christian A" userId="12e1af29-ecbc-4b65-aaf6-bc81a5c68b5a" providerId="ADAL" clId="{B9DDC7AF-BA83-4FF4-8D0A-F32ACC158CF2}" dt="2024-02-14T22:52:08.813" v="1150" actId="478"/>
          <ac:picMkLst>
            <pc:docMk/>
            <pc:sldMk cId="3632846543" sldId="264"/>
            <ac:picMk id="6" creationId="{3BBFACD0-5B7F-C603-0D12-3AC0E8F31A78}"/>
          </ac:picMkLst>
        </pc:picChg>
        <pc:picChg chg="del">
          <ac:chgData name="Fernandez Soria, Christian A" userId="12e1af29-ecbc-4b65-aaf6-bc81a5c68b5a" providerId="ADAL" clId="{B9DDC7AF-BA83-4FF4-8D0A-F32ACC158CF2}" dt="2024-02-14T22:51:58.652" v="1148" actId="478"/>
          <ac:picMkLst>
            <pc:docMk/>
            <pc:sldMk cId="3632846543" sldId="264"/>
            <ac:picMk id="7" creationId="{07404073-221B-674D-2E00-39F628A764DF}"/>
          </ac:picMkLst>
        </pc:picChg>
        <pc:picChg chg="add mod">
          <ac:chgData name="Fernandez Soria, Christian A" userId="12e1af29-ecbc-4b65-aaf6-bc81a5c68b5a" providerId="ADAL" clId="{B9DDC7AF-BA83-4FF4-8D0A-F32ACC158CF2}" dt="2024-02-14T22:48:29.675" v="1127" actId="571"/>
          <ac:picMkLst>
            <pc:docMk/>
            <pc:sldMk cId="3632846543" sldId="264"/>
            <ac:picMk id="9" creationId="{FEC2F0F9-6499-975E-2CD2-68A97322FE54}"/>
          </ac:picMkLst>
        </pc:picChg>
        <pc:picChg chg="add mod">
          <ac:chgData name="Fernandez Soria, Christian A" userId="12e1af29-ecbc-4b65-aaf6-bc81a5c68b5a" providerId="ADAL" clId="{B9DDC7AF-BA83-4FF4-8D0A-F32ACC158CF2}" dt="2024-02-14T22:49:42.761" v="1134"/>
          <ac:picMkLst>
            <pc:docMk/>
            <pc:sldMk cId="3632846543" sldId="264"/>
            <ac:picMk id="17" creationId="{6938D9D5-C319-3A58-65ED-6C920DFC227E}"/>
          </ac:picMkLst>
        </pc:picChg>
        <pc:picChg chg="add mod">
          <ac:chgData name="Fernandez Soria, Christian A" userId="12e1af29-ecbc-4b65-aaf6-bc81a5c68b5a" providerId="ADAL" clId="{B9DDC7AF-BA83-4FF4-8D0A-F32ACC158CF2}" dt="2024-02-14T22:49:42.761" v="1134"/>
          <ac:picMkLst>
            <pc:docMk/>
            <pc:sldMk cId="3632846543" sldId="264"/>
            <ac:picMk id="19" creationId="{4D2328DE-BDF3-4B3C-3BD1-2D97BBBEDFFB}"/>
          </ac:picMkLst>
        </pc:picChg>
        <pc:picChg chg="add del mod">
          <ac:chgData name="Fernandez Soria, Christian A" userId="12e1af29-ecbc-4b65-aaf6-bc81a5c68b5a" providerId="ADAL" clId="{B9DDC7AF-BA83-4FF4-8D0A-F32ACC158CF2}" dt="2024-02-14T22:51:03.761" v="1142" actId="478"/>
          <ac:picMkLst>
            <pc:docMk/>
            <pc:sldMk cId="3632846543" sldId="264"/>
            <ac:picMk id="26" creationId="{15FFF03A-804A-1820-C6F8-25E7B51647EE}"/>
          </ac:picMkLst>
        </pc:picChg>
        <pc:picChg chg="add del mod">
          <ac:chgData name="Fernandez Soria, Christian A" userId="12e1af29-ecbc-4b65-aaf6-bc81a5c68b5a" providerId="ADAL" clId="{B9DDC7AF-BA83-4FF4-8D0A-F32ACC158CF2}" dt="2024-02-14T22:51:03.761" v="1142" actId="478"/>
          <ac:picMkLst>
            <pc:docMk/>
            <pc:sldMk cId="3632846543" sldId="264"/>
            <ac:picMk id="27" creationId="{1206860E-1146-06F5-13FA-44FD7927A64B}"/>
          </ac:picMkLst>
        </pc:picChg>
        <pc:picChg chg="del">
          <ac:chgData name="Fernandez Soria, Christian A" userId="12e1af29-ecbc-4b65-aaf6-bc81a5c68b5a" providerId="ADAL" clId="{B9DDC7AF-BA83-4FF4-8D0A-F32ACC158CF2}" dt="2024-02-14T22:53:26.681" v="1184" actId="21"/>
          <ac:picMkLst>
            <pc:docMk/>
            <pc:sldMk cId="3632846543" sldId="264"/>
            <ac:picMk id="28" creationId="{9848AA66-6A86-EBB4-E08B-E2B916F77EF2}"/>
          </ac:picMkLst>
        </pc:picChg>
        <pc:picChg chg="del">
          <ac:chgData name="Fernandez Soria, Christian A" userId="12e1af29-ecbc-4b65-aaf6-bc81a5c68b5a" providerId="ADAL" clId="{B9DDC7AF-BA83-4FF4-8D0A-F32ACC158CF2}" dt="2024-02-14T22:53:26.681" v="1184" actId="21"/>
          <ac:picMkLst>
            <pc:docMk/>
            <pc:sldMk cId="3632846543" sldId="264"/>
            <ac:picMk id="30" creationId="{091D09D7-AC4E-1DCD-48ED-7B99A3188915}"/>
          </ac:picMkLst>
        </pc:picChg>
        <pc:picChg chg="add del mod">
          <ac:chgData name="Fernandez Soria, Christian A" userId="12e1af29-ecbc-4b65-aaf6-bc81a5c68b5a" providerId="ADAL" clId="{B9DDC7AF-BA83-4FF4-8D0A-F32ACC158CF2}" dt="2024-02-14T22:53:03.861" v="1177" actId="21"/>
          <ac:picMkLst>
            <pc:docMk/>
            <pc:sldMk cId="3632846543" sldId="264"/>
            <ac:picMk id="31" creationId="{57D88521-6CA7-7953-93A2-0A937E7F01EE}"/>
          </ac:picMkLst>
        </pc:picChg>
        <pc:picChg chg="mod">
          <ac:chgData name="Fernandez Soria, Christian A" userId="12e1af29-ecbc-4b65-aaf6-bc81a5c68b5a" providerId="ADAL" clId="{B9DDC7AF-BA83-4FF4-8D0A-F32ACC158CF2}" dt="2024-02-14T21:25:18.613" v="671" actId="1076"/>
          <ac:picMkLst>
            <pc:docMk/>
            <pc:sldMk cId="3632846543" sldId="264"/>
            <ac:picMk id="48" creationId="{8F009855-DD26-B16D-D5C7-807D33D77982}"/>
          </ac:picMkLst>
        </pc:picChg>
        <pc:picChg chg="del">
          <ac:chgData name="Fernandez Soria, Christian A" userId="12e1af29-ecbc-4b65-aaf6-bc81a5c68b5a" providerId="ADAL" clId="{B9DDC7AF-BA83-4FF4-8D0A-F32ACC158CF2}" dt="2024-02-14T22:51:58.652" v="1148" actId="478"/>
          <ac:picMkLst>
            <pc:docMk/>
            <pc:sldMk cId="3632846543" sldId="264"/>
            <ac:picMk id="51" creationId="{41846F14-5A19-07CE-39D0-3148C82DC756}"/>
          </ac:picMkLst>
        </pc:picChg>
        <pc:picChg chg="del">
          <ac:chgData name="Fernandez Soria, Christian A" userId="12e1af29-ecbc-4b65-aaf6-bc81a5c68b5a" providerId="ADAL" clId="{B9DDC7AF-BA83-4FF4-8D0A-F32ACC158CF2}" dt="2024-02-14T22:51:58.652" v="1148" actId="478"/>
          <ac:picMkLst>
            <pc:docMk/>
            <pc:sldMk cId="3632846543" sldId="264"/>
            <ac:picMk id="63" creationId="{1AB01F34-7B5A-31AD-F215-C33F5A2674C9}"/>
          </ac:picMkLst>
        </pc:picChg>
        <pc:picChg chg="mod">
          <ac:chgData name="Fernandez Soria, Christian A" userId="12e1af29-ecbc-4b65-aaf6-bc81a5c68b5a" providerId="ADAL" clId="{B9DDC7AF-BA83-4FF4-8D0A-F32ACC158CF2}" dt="2024-02-14T22:48:25.725" v="1125" actId="1076"/>
          <ac:picMkLst>
            <pc:docMk/>
            <pc:sldMk cId="3632846543" sldId="264"/>
            <ac:picMk id="1026" creationId="{4DE1BEED-4264-DE5F-45FA-F7BD9FD0182B}"/>
          </ac:picMkLst>
        </pc:picChg>
        <pc:cxnChg chg="add mod">
          <ac:chgData name="Fernandez Soria, Christian A" userId="12e1af29-ecbc-4b65-aaf6-bc81a5c68b5a" providerId="ADAL" clId="{B9DDC7AF-BA83-4FF4-8D0A-F32ACC158CF2}" dt="2024-02-14T22:49:42.761" v="1134"/>
          <ac:cxnSpMkLst>
            <pc:docMk/>
            <pc:sldMk cId="3632846543" sldId="264"/>
            <ac:cxnSpMk id="13" creationId="{2671AA43-91C9-188F-7599-F9762C9C96D5}"/>
          </ac:cxnSpMkLst>
        </pc:cxnChg>
        <pc:cxnChg chg="add mod">
          <ac:chgData name="Fernandez Soria, Christian A" userId="12e1af29-ecbc-4b65-aaf6-bc81a5c68b5a" providerId="ADAL" clId="{B9DDC7AF-BA83-4FF4-8D0A-F32ACC158CF2}" dt="2024-02-14T22:49:42.761" v="1134"/>
          <ac:cxnSpMkLst>
            <pc:docMk/>
            <pc:sldMk cId="3632846543" sldId="264"/>
            <ac:cxnSpMk id="14" creationId="{76E6F9AB-9690-8CC8-28B4-A25DB0EF7E5C}"/>
          </ac:cxnSpMkLst>
        </pc:cxnChg>
        <pc:cxnChg chg="add del mod">
          <ac:chgData name="Fernandez Soria, Christian A" userId="12e1af29-ecbc-4b65-aaf6-bc81a5c68b5a" providerId="ADAL" clId="{B9DDC7AF-BA83-4FF4-8D0A-F32ACC158CF2}" dt="2024-02-14T22:51:03.761" v="1142" actId="478"/>
          <ac:cxnSpMkLst>
            <pc:docMk/>
            <pc:sldMk cId="3632846543" sldId="264"/>
            <ac:cxnSpMk id="21" creationId="{A860990F-DFEA-6FDD-84C0-2DD6F10A0483}"/>
          </ac:cxnSpMkLst>
        </pc:cxnChg>
        <pc:cxnChg chg="add del mod">
          <ac:chgData name="Fernandez Soria, Christian A" userId="12e1af29-ecbc-4b65-aaf6-bc81a5c68b5a" providerId="ADAL" clId="{B9DDC7AF-BA83-4FF4-8D0A-F32ACC158CF2}" dt="2024-02-14T22:51:03.761" v="1142" actId="478"/>
          <ac:cxnSpMkLst>
            <pc:docMk/>
            <pc:sldMk cId="3632846543" sldId="264"/>
            <ac:cxnSpMk id="22" creationId="{2A464D80-19A9-C98F-5B73-286BC3C4F1C5}"/>
          </ac:cxnSpMkLst>
        </pc:cxnChg>
      </pc:sldChg>
      <pc:sldChg chg="del modTransition">
        <pc:chgData name="Fernandez Soria, Christian A" userId="12e1af29-ecbc-4b65-aaf6-bc81a5c68b5a" providerId="ADAL" clId="{B9DDC7AF-BA83-4FF4-8D0A-F32ACC158CF2}" dt="2024-02-14T23:48:37.096" v="1907" actId="47"/>
        <pc:sldMkLst>
          <pc:docMk/>
          <pc:sldMk cId="1902117204" sldId="266"/>
        </pc:sldMkLst>
      </pc:sldChg>
      <pc:sldChg chg="addSp delSp modSp mod modTransition">
        <pc:chgData name="Fernandez Soria, Christian A" userId="12e1af29-ecbc-4b65-aaf6-bc81a5c68b5a" providerId="ADAL" clId="{B9DDC7AF-BA83-4FF4-8D0A-F32ACC158CF2}" dt="2024-02-23T00:58:37.886" v="3812" actId="478"/>
        <pc:sldMkLst>
          <pc:docMk/>
          <pc:sldMk cId="3102582213" sldId="271"/>
        </pc:sldMkLst>
        <pc:spChg chg="del">
          <ac:chgData name="Fernandez Soria, Christian A" userId="12e1af29-ecbc-4b65-aaf6-bc81a5c68b5a" providerId="ADAL" clId="{B9DDC7AF-BA83-4FF4-8D0A-F32ACC158CF2}" dt="2024-02-14T23:49:31.980" v="1923" actId="478"/>
          <ac:spMkLst>
            <pc:docMk/>
            <pc:sldMk cId="3102582213" sldId="271"/>
            <ac:spMk id="2" creationId="{717AA6AF-4FB3-0197-9BC4-2495987965F9}"/>
          </ac:spMkLst>
        </pc:spChg>
        <pc:spChg chg="mod">
          <ac:chgData name="Fernandez Soria, Christian A" userId="12e1af29-ecbc-4b65-aaf6-bc81a5c68b5a" providerId="ADAL" clId="{B9DDC7AF-BA83-4FF4-8D0A-F32ACC158CF2}" dt="2024-02-22T10:53:45.564" v="3482" actId="207"/>
          <ac:spMkLst>
            <pc:docMk/>
            <pc:sldMk cId="3102582213" sldId="271"/>
            <ac:spMk id="4" creationId="{016B5F1D-2CCB-6C91-761F-701DDF31754E}"/>
          </ac:spMkLst>
        </pc:spChg>
        <pc:spChg chg="add del mod">
          <ac:chgData name="Fernandez Soria, Christian A" userId="12e1af29-ecbc-4b65-aaf6-bc81a5c68b5a" providerId="ADAL" clId="{B9DDC7AF-BA83-4FF4-8D0A-F32ACC158CF2}" dt="2024-02-22T10:57:22.615" v="3648" actId="478"/>
          <ac:spMkLst>
            <pc:docMk/>
            <pc:sldMk cId="3102582213" sldId="271"/>
            <ac:spMk id="10" creationId="{C28EA871-B90D-7D7E-09F3-33856C31F912}"/>
          </ac:spMkLst>
        </pc:spChg>
        <pc:spChg chg="add del mod">
          <ac:chgData name="Fernandez Soria, Christian A" userId="12e1af29-ecbc-4b65-aaf6-bc81a5c68b5a" providerId="ADAL" clId="{B9DDC7AF-BA83-4FF4-8D0A-F32ACC158CF2}" dt="2024-02-22T10:57:22.615" v="3648" actId="478"/>
          <ac:spMkLst>
            <pc:docMk/>
            <pc:sldMk cId="3102582213" sldId="271"/>
            <ac:spMk id="14" creationId="{267E86CF-876B-454B-8D2B-908C81B77FBB}"/>
          </ac:spMkLst>
        </pc:spChg>
        <pc:spChg chg="add del mod">
          <ac:chgData name="Fernandez Soria, Christian A" userId="12e1af29-ecbc-4b65-aaf6-bc81a5c68b5a" providerId="ADAL" clId="{B9DDC7AF-BA83-4FF4-8D0A-F32ACC158CF2}" dt="2024-02-22T10:57:22.615" v="3648" actId="478"/>
          <ac:spMkLst>
            <pc:docMk/>
            <pc:sldMk cId="3102582213" sldId="271"/>
            <ac:spMk id="15" creationId="{E86FE84D-2357-288E-55BE-3C3DEEF1C857}"/>
          </ac:spMkLst>
        </pc:spChg>
        <pc:spChg chg="add del mod">
          <ac:chgData name="Fernandez Soria, Christian A" userId="12e1af29-ecbc-4b65-aaf6-bc81a5c68b5a" providerId="ADAL" clId="{B9DDC7AF-BA83-4FF4-8D0A-F32ACC158CF2}" dt="2024-02-22T10:57:22.615" v="3648" actId="478"/>
          <ac:spMkLst>
            <pc:docMk/>
            <pc:sldMk cId="3102582213" sldId="271"/>
            <ac:spMk id="16" creationId="{BE036BF9-7B5B-03AB-9EB0-497A6F94510C}"/>
          </ac:spMkLst>
        </pc:spChg>
        <pc:spChg chg="add del mod">
          <ac:chgData name="Fernandez Soria, Christian A" userId="12e1af29-ecbc-4b65-aaf6-bc81a5c68b5a" providerId="ADAL" clId="{B9DDC7AF-BA83-4FF4-8D0A-F32ACC158CF2}" dt="2024-02-22T10:57:22.615" v="3648" actId="478"/>
          <ac:spMkLst>
            <pc:docMk/>
            <pc:sldMk cId="3102582213" sldId="271"/>
            <ac:spMk id="17" creationId="{51C6931B-300A-5158-5DCA-647E27104A1B}"/>
          </ac:spMkLst>
        </pc:spChg>
        <pc:spChg chg="add del mod">
          <ac:chgData name="Fernandez Soria, Christian A" userId="12e1af29-ecbc-4b65-aaf6-bc81a5c68b5a" providerId="ADAL" clId="{B9DDC7AF-BA83-4FF4-8D0A-F32ACC158CF2}" dt="2024-02-22T10:57:22.615" v="3648" actId="478"/>
          <ac:spMkLst>
            <pc:docMk/>
            <pc:sldMk cId="3102582213" sldId="271"/>
            <ac:spMk id="18" creationId="{CE87CCAA-22D8-251E-46A3-5504AF0EA489}"/>
          </ac:spMkLst>
        </pc:spChg>
        <pc:spChg chg="add mod">
          <ac:chgData name="Fernandez Soria, Christian A" userId="12e1af29-ecbc-4b65-aaf6-bc81a5c68b5a" providerId="ADAL" clId="{B9DDC7AF-BA83-4FF4-8D0A-F32ACC158CF2}" dt="2024-02-22T10:53:38.025" v="3481"/>
          <ac:spMkLst>
            <pc:docMk/>
            <pc:sldMk cId="3102582213" sldId="271"/>
            <ac:spMk id="20" creationId="{361A89BD-F3E5-3D7B-0EAD-E07198D64EBD}"/>
          </ac:spMkLst>
        </pc:spChg>
        <pc:spChg chg="add">
          <ac:chgData name="Fernandez Soria, Christian A" userId="12e1af29-ecbc-4b65-aaf6-bc81a5c68b5a" providerId="ADAL" clId="{B9DDC7AF-BA83-4FF4-8D0A-F32ACC158CF2}" dt="2024-02-22T10:53:28.404" v="3479"/>
          <ac:spMkLst>
            <pc:docMk/>
            <pc:sldMk cId="3102582213" sldId="271"/>
            <ac:spMk id="21" creationId="{79A7911D-A63F-38AC-4056-0FDC0D6C4734}"/>
          </ac:spMkLst>
        </pc:spChg>
        <pc:spChg chg="add mod">
          <ac:chgData name="Fernandez Soria, Christian A" userId="12e1af29-ecbc-4b65-aaf6-bc81a5c68b5a" providerId="ADAL" clId="{B9DDC7AF-BA83-4FF4-8D0A-F32ACC158CF2}" dt="2024-02-22T10:57:19.622" v="3647"/>
          <ac:spMkLst>
            <pc:docMk/>
            <pc:sldMk cId="3102582213" sldId="271"/>
            <ac:spMk id="22" creationId="{3CA77418-A73A-0715-E613-E197C9943D00}"/>
          </ac:spMkLst>
        </pc:spChg>
        <pc:spChg chg="add mod">
          <ac:chgData name="Fernandez Soria, Christian A" userId="12e1af29-ecbc-4b65-aaf6-bc81a5c68b5a" providerId="ADAL" clId="{B9DDC7AF-BA83-4FF4-8D0A-F32ACC158CF2}" dt="2024-02-22T10:57:19.622" v="3647"/>
          <ac:spMkLst>
            <pc:docMk/>
            <pc:sldMk cId="3102582213" sldId="271"/>
            <ac:spMk id="27" creationId="{1B1FBFC6-7181-3911-5636-D3EC14BA80CD}"/>
          </ac:spMkLst>
        </pc:spChg>
        <pc:spChg chg="add mod">
          <ac:chgData name="Fernandez Soria, Christian A" userId="12e1af29-ecbc-4b65-aaf6-bc81a5c68b5a" providerId="ADAL" clId="{B9DDC7AF-BA83-4FF4-8D0A-F32ACC158CF2}" dt="2024-02-22T10:57:19.622" v="3647"/>
          <ac:spMkLst>
            <pc:docMk/>
            <pc:sldMk cId="3102582213" sldId="271"/>
            <ac:spMk id="28" creationId="{C775F0F7-01DA-4A00-8825-1EBCF8A6A45B}"/>
          </ac:spMkLst>
        </pc:spChg>
        <pc:spChg chg="add mod">
          <ac:chgData name="Fernandez Soria, Christian A" userId="12e1af29-ecbc-4b65-aaf6-bc81a5c68b5a" providerId="ADAL" clId="{B9DDC7AF-BA83-4FF4-8D0A-F32ACC158CF2}" dt="2024-02-22T10:57:19.622" v="3647"/>
          <ac:spMkLst>
            <pc:docMk/>
            <pc:sldMk cId="3102582213" sldId="271"/>
            <ac:spMk id="29" creationId="{BF7F379E-5F00-B7DF-6AA7-0B112EBA4058}"/>
          </ac:spMkLst>
        </pc:spChg>
        <pc:spChg chg="add mod">
          <ac:chgData name="Fernandez Soria, Christian A" userId="12e1af29-ecbc-4b65-aaf6-bc81a5c68b5a" providerId="ADAL" clId="{B9DDC7AF-BA83-4FF4-8D0A-F32ACC158CF2}" dt="2024-02-22T10:57:19.622" v="3647"/>
          <ac:spMkLst>
            <pc:docMk/>
            <pc:sldMk cId="3102582213" sldId="271"/>
            <ac:spMk id="30" creationId="{3954590B-0562-88B9-3117-57D7F8B0AF07}"/>
          </ac:spMkLst>
        </pc:spChg>
        <pc:spChg chg="add del mod">
          <ac:chgData name="Fernandez Soria, Christian A" userId="12e1af29-ecbc-4b65-aaf6-bc81a5c68b5a" providerId="ADAL" clId="{B9DDC7AF-BA83-4FF4-8D0A-F32ACC158CF2}" dt="2024-02-22T10:57:48.028" v="3654" actId="478"/>
          <ac:spMkLst>
            <pc:docMk/>
            <pc:sldMk cId="3102582213" sldId="271"/>
            <ac:spMk id="31" creationId="{AA38E836-9B16-2020-20F2-A7A3A90A3FCC}"/>
          </ac:spMkLst>
        </pc:spChg>
        <pc:spChg chg="add mod">
          <ac:chgData name="Fernandez Soria, Christian A" userId="12e1af29-ecbc-4b65-aaf6-bc81a5c68b5a" providerId="ADAL" clId="{B9DDC7AF-BA83-4FF4-8D0A-F32ACC158CF2}" dt="2024-02-22T10:57:23.345" v="3649"/>
          <ac:spMkLst>
            <pc:docMk/>
            <pc:sldMk cId="3102582213" sldId="271"/>
            <ac:spMk id="36" creationId="{643A5ADE-A6EE-DF34-7E16-31CA306A21B2}"/>
          </ac:spMkLst>
        </pc:spChg>
        <pc:spChg chg="add mod">
          <ac:chgData name="Fernandez Soria, Christian A" userId="12e1af29-ecbc-4b65-aaf6-bc81a5c68b5a" providerId="ADAL" clId="{B9DDC7AF-BA83-4FF4-8D0A-F32ACC158CF2}" dt="2024-02-22T10:57:23.345" v="3649"/>
          <ac:spMkLst>
            <pc:docMk/>
            <pc:sldMk cId="3102582213" sldId="271"/>
            <ac:spMk id="37" creationId="{F52E85DD-7ABE-477B-F38E-C7FD9201EF04}"/>
          </ac:spMkLst>
        </pc:spChg>
        <pc:spChg chg="add mod">
          <ac:chgData name="Fernandez Soria, Christian A" userId="12e1af29-ecbc-4b65-aaf6-bc81a5c68b5a" providerId="ADAL" clId="{B9DDC7AF-BA83-4FF4-8D0A-F32ACC158CF2}" dt="2024-02-22T10:57:58.715" v="3674" actId="1076"/>
          <ac:spMkLst>
            <pc:docMk/>
            <pc:sldMk cId="3102582213" sldId="271"/>
            <ac:spMk id="38" creationId="{1F2AF96E-5C32-22E1-A4B2-6C66A3217ECC}"/>
          </ac:spMkLst>
        </pc:spChg>
        <pc:spChg chg="add mod">
          <ac:chgData name="Fernandez Soria, Christian A" userId="12e1af29-ecbc-4b65-aaf6-bc81a5c68b5a" providerId="ADAL" clId="{B9DDC7AF-BA83-4FF4-8D0A-F32ACC158CF2}" dt="2024-02-22T10:57:23.345" v="3649"/>
          <ac:spMkLst>
            <pc:docMk/>
            <pc:sldMk cId="3102582213" sldId="271"/>
            <ac:spMk id="39" creationId="{5CE46749-ED83-4985-0BB2-813A181C53C0}"/>
          </ac:spMkLst>
        </pc:spChg>
        <pc:spChg chg="add mod">
          <ac:chgData name="Fernandez Soria, Christian A" userId="12e1af29-ecbc-4b65-aaf6-bc81a5c68b5a" providerId="ADAL" clId="{B9DDC7AF-BA83-4FF4-8D0A-F32ACC158CF2}" dt="2024-02-22T10:57:50.953" v="3655" actId="1076"/>
          <ac:spMkLst>
            <pc:docMk/>
            <pc:sldMk cId="3102582213" sldId="271"/>
            <ac:spMk id="40" creationId="{60ED1F2D-87DE-F1B4-5D3E-F06D3838AFC4}"/>
          </ac:spMkLst>
        </pc:spChg>
        <pc:grpChg chg="del">
          <ac:chgData name="Fernandez Soria, Christian A" userId="12e1af29-ecbc-4b65-aaf6-bc81a5c68b5a" providerId="ADAL" clId="{B9DDC7AF-BA83-4FF4-8D0A-F32ACC158CF2}" dt="2024-02-23T00:58:37.886" v="3812" actId="478"/>
          <ac:grpSpMkLst>
            <pc:docMk/>
            <pc:sldMk cId="3102582213" sldId="271"/>
            <ac:grpSpMk id="48" creationId="{1E347C1C-74EA-9E60-979F-1F5BE4B66F6F}"/>
          </ac:grpSpMkLst>
        </pc:grpChg>
        <pc:picChg chg="add del mod">
          <ac:chgData name="Fernandez Soria, Christian A" userId="12e1af29-ecbc-4b65-aaf6-bc81a5c68b5a" providerId="ADAL" clId="{B9DDC7AF-BA83-4FF4-8D0A-F32ACC158CF2}" dt="2024-02-22T10:57:22.615" v="3648" actId="478"/>
          <ac:picMkLst>
            <pc:docMk/>
            <pc:sldMk cId="3102582213" sldId="271"/>
            <ac:picMk id="2" creationId="{DBF96390-BC9A-38D5-6F04-E6324CBC48B4}"/>
          </ac:picMkLst>
        </pc:picChg>
        <pc:picChg chg="add mod">
          <ac:chgData name="Fernandez Soria, Christian A" userId="12e1af29-ecbc-4b65-aaf6-bc81a5c68b5a" providerId="ADAL" clId="{B9DDC7AF-BA83-4FF4-8D0A-F32ACC158CF2}" dt="2024-02-14T23:49:23.117" v="1920" actId="1076"/>
          <ac:picMkLst>
            <pc:docMk/>
            <pc:sldMk cId="3102582213" sldId="271"/>
            <ac:picMk id="5" creationId="{E324941B-7D98-216B-4EAA-F79F648450F2}"/>
          </ac:picMkLst>
        </pc:picChg>
        <pc:picChg chg="add mod">
          <ac:chgData name="Fernandez Soria, Christian A" userId="12e1af29-ecbc-4b65-aaf6-bc81a5c68b5a" providerId="ADAL" clId="{B9DDC7AF-BA83-4FF4-8D0A-F32ACC158CF2}" dt="2024-02-14T23:49:24.356" v="1921" actId="1076"/>
          <ac:picMkLst>
            <pc:docMk/>
            <pc:sldMk cId="3102582213" sldId="271"/>
            <ac:picMk id="6" creationId="{C9E3D962-0155-D82F-BBCE-94CC1D7F2214}"/>
          </ac:picMkLst>
        </pc:picChg>
        <pc:picChg chg="add mod">
          <ac:chgData name="Fernandez Soria, Christian A" userId="12e1af29-ecbc-4b65-aaf6-bc81a5c68b5a" providerId="ADAL" clId="{B9DDC7AF-BA83-4FF4-8D0A-F32ACC158CF2}" dt="2024-02-14T23:49:25.988" v="1922" actId="1076"/>
          <ac:picMkLst>
            <pc:docMk/>
            <pc:sldMk cId="3102582213" sldId="271"/>
            <ac:picMk id="7" creationId="{DCA254E8-F4DD-2474-94C5-86D3E45D96E8}"/>
          </ac:picMkLst>
        </pc:picChg>
        <pc:picChg chg="add del mod">
          <ac:chgData name="Fernandez Soria, Christian A" userId="12e1af29-ecbc-4b65-aaf6-bc81a5c68b5a" providerId="ADAL" clId="{B9DDC7AF-BA83-4FF4-8D0A-F32ACC158CF2}" dt="2024-02-14T23:49:08.397" v="1915" actId="478"/>
          <ac:picMkLst>
            <pc:docMk/>
            <pc:sldMk cId="3102582213" sldId="271"/>
            <ac:picMk id="8" creationId="{8E1A5ED4-DECC-040B-1FF0-F26AE77C3DD2}"/>
          </ac:picMkLst>
        </pc:picChg>
        <pc:picChg chg="add del mod">
          <ac:chgData name="Fernandez Soria, Christian A" userId="12e1af29-ecbc-4b65-aaf6-bc81a5c68b5a" providerId="ADAL" clId="{B9DDC7AF-BA83-4FF4-8D0A-F32ACC158CF2}" dt="2024-02-22T10:57:22.615" v="3648" actId="478"/>
          <ac:picMkLst>
            <pc:docMk/>
            <pc:sldMk cId="3102582213" sldId="271"/>
            <ac:picMk id="8" creationId="{B455E3E7-7EA6-20D2-6F11-741CC5E92B55}"/>
          </ac:picMkLst>
        </pc:picChg>
        <pc:picChg chg="add mod ord">
          <ac:chgData name="Fernandez Soria, Christian A" userId="12e1af29-ecbc-4b65-aaf6-bc81a5c68b5a" providerId="ADAL" clId="{B9DDC7AF-BA83-4FF4-8D0A-F32ACC158CF2}" dt="2024-02-14T23:49:21.126" v="1919" actId="1076"/>
          <ac:picMkLst>
            <pc:docMk/>
            <pc:sldMk cId="3102582213" sldId="271"/>
            <ac:picMk id="9" creationId="{345B1FA1-86EC-2EFA-BE0A-6D93BDC81334}"/>
          </ac:picMkLst>
        </pc:picChg>
        <pc:picChg chg="add del mod">
          <ac:chgData name="Fernandez Soria, Christian A" userId="12e1af29-ecbc-4b65-aaf6-bc81a5c68b5a" providerId="ADAL" clId="{B9DDC7AF-BA83-4FF4-8D0A-F32ACC158CF2}" dt="2024-02-22T10:57:22.615" v="3648" actId="478"/>
          <ac:picMkLst>
            <pc:docMk/>
            <pc:sldMk cId="3102582213" sldId="271"/>
            <ac:picMk id="11" creationId="{56194060-1EBE-69EE-B50D-5F4F7501FAB0}"/>
          </ac:picMkLst>
        </pc:picChg>
        <pc:picChg chg="add del mod">
          <ac:chgData name="Fernandez Soria, Christian A" userId="12e1af29-ecbc-4b65-aaf6-bc81a5c68b5a" providerId="ADAL" clId="{B9DDC7AF-BA83-4FF4-8D0A-F32ACC158CF2}" dt="2024-02-22T10:57:22.615" v="3648" actId="478"/>
          <ac:picMkLst>
            <pc:docMk/>
            <pc:sldMk cId="3102582213" sldId="271"/>
            <ac:picMk id="12" creationId="{330944D5-2B76-D12A-91A2-3E7565C5E4C1}"/>
          </ac:picMkLst>
        </pc:picChg>
        <pc:picChg chg="add del mod">
          <ac:chgData name="Fernandez Soria, Christian A" userId="12e1af29-ecbc-4b65-aaf6-bc81a5c68b5a" providerId="ADAL" clId="{B9DDC7AF-BA83-4FF4-8D0A-F32ACC158CF2}" dt="2024-02-22T10:57:22.615" v="3648" actId="478"/>
          <ac:picMkLst>
            <pc:docMk/>
            <pc:sldMk cId="3102582213" sldId="271"/>
            <ac:picMk id="13" creationId="{54E395F7-C31E-D05C-A8A5-F09E1B29459F}"/>
          </ac:picMkLst>
        </pc:picChg>
        <pc:picChg chg="add mod">
          <ac:chgData name="Fernandez Soria, Christian A" userId="12e1af29-ecbc-4b65-aaf6-bc81a5c68b5a" providerId="ADAL" clId="{B9DDC7AF-BA83-4FF4-8D0A-F32ACC158CF2}" dt="2024-02-22T10:44:31.586" v="2711" actId="1076"/>
          <ac:picMkLst>
            <pc:docMk/>
            <pc:sldMk cId="3102582213" sldId="271"/>
            <ac:picMk id="19" creationId="{6E0DFFA5-425D-797C-B07B-258FA0DED2E7}"/>
          </ac:picMkLst>
        </pc:picChg>
        <pc:picChg chg="add mod">
          <ac:chgData name="Fernandez Soria, Christian A" userId="12e1af29-ecbc-4b65-aaf6-bc81a5c68b5a" providerId="ADAL" clId="{B9DDC7AF-BA83-4FF4-8D0A-F32ACC158CF2}" dt="2024-02-22T10:57:19.622" v="3647"/>
          <ac:picMkLst>
            <pc:docMk/>
            <pc:sldMk cId="3102582213" sldId="271"/>
            <ac:picMk id="23" creationId="{E44C130F-8317-F24D-506B-CC5A89826BF9}"/>
          </ac:picMkLst>
        </pc:picChg>
        <pc:picChg chg="add mod">
          <ac:chgData name="Fernandez Soria, Christian A" userId="12e1af29-ecbc-4b65-aaf6-bc81a5c68b5a" providerId="ADAL" clId="{B9DDC7AF-BA83-4FF4-8D0A-F32ACC158CF2}" dt="2024-02-22T10:57:19.622" v="3647"/>
          <ac:picMkLst>
            <pc:docMk/>
            <pc:sldMk cId="3102582213" sldId="271"/>
            <ac:picMk id="24" creationId="{3F433A13-E695-B437-BF2D-95EE77FA86B3}"/>
          </ac:picMkLst>
        </pc:picChg>
        <pc:picChg chg="add mod">
          <ac:chgData name="Fernandez Soria, Christian A" userId="12e1af29-ecbc-4b65-aaf6-bc81a5c68b5a" providerId="ADAL" clId="{B9DDC7AF-BA83-4FF4-8D0A-F32ACC158CF2}" dt="2024-02-22T10:57:19.622" v="3647"/>
          <ac:picMkLst>
            <pc:docMk/>
            <pc:sldMk cId="3102582213" sldId="271"/>
            <ac:picMk id="25" creationId="{7ECB5958-EB4D-8FD7-4527-9D67AB12CD4A}"/>
          </ac:picMkLst>
        </pc:picChg>
        <pc:picChg chg="add mod">
          <ac:chgData name="Fernandez Soria, Christian A" userId="12e1af29-ecbc-4b65-aaf6-bc81a5c68b5a" providerId="ADAL" clId="{B9DDC7AF-BA83-4FF4-8D0A-F32ACC158CF2}" dt="2024-02-22T10:57:19.622" v="3647"/>
          <ac:picMkLst>
            <pc:docMk/>
            <pc:sldMk cId="3102582213" sldId="271"/>
            <ac:picMk id="26" creationId="{40F3892B-20BA-3DDC-2C0E-E914831E1FDB}"/>
          </ac:picMkLst>
        </pc:picChg>
        <pc:picChg chg="add mod">
          <ac:chgData name="Fernandez Soria, Christian A" userId="12e1af29-ecbc-4b65-aaf6-bc81a5c68b5a" providerId="ADAL" clId="{B9DDC7AF-BA83-4FF4-8D0A-F32ACC158CF2}" dt="2024-02-22T10:57:23.345" v="3649"/>
          <ac:picMkLst>
            <pc:docMk/>
            <pc:sldMk cId="3102582213" sldId="271"/>
            <ac:picMk id="32" creationId="{29F065B9-68B3-D6B7-7146-B4E0F4DFE64E}"/>
          </ac:picMkLst>
        </pc:picChg>
        <pc:picChg chg="add mod">
          <ac:chgData name="Fernandez Soria, Christian A" userId="12e1af29-ecbc-4b65-aaf6-bc81a5c68b5a" providerId="ADAL" clId="{B9DDC7AF-BA83-4FF4-8D0A-F32ACC158CF2}" dt="2024-02-22T10:57:23.345" v="3649"/>
          <ac:picMkLst>
            <pc:docMk/>
            <pc:sldMk cId="3102582213" sldId="271"/>
            <ac:picMk id="33" creationId="{B245CE81-C3F7-E504-7AEB-55016DA10A0D}"/>
          </ac:picMkLst>
        </pc:picChg>
        <pc:picChg chg="add mod">
          <ac:chgData name="Fernandez Soria, Christian A" userId="12e1af29-ecbc-4b65-aaf6-bc81a5c68b5a" providerId="ADAL" clId="{B9DDC7AF-BA83-4FF4-8D0A-F32ACC158CF2}" dt="2024-02-22T10:57:23.345" v="3649"/>
          <ac:picMkLst>
            <pc:docMk/>
            <pc:sldMk cId="3102582213" sldId="271"/>
            <ac:picMk id="34" creationId="{250963E4-CABE-D9FD-D751-FDB6EC09F10C}"/>
          </ac:picMkLst>
        </pc:picChg>
        <pc:picChg chg="add mod">
          <ac:chgData name="Fernandez Soria, Christian A" userId="12e1af29-ecbc-4b65-aaf6-bc81a5c68b5a" providerId="ADAL" clId="{B9DDC7AF-BA83-4FF4-8D0A-F32ACC158CF2}" dt="2024-02-22T10:57:54.209" v="3673" actId="1038"/>
          <ac:picMkLst>
            <pc:docMk/>
            <pc:sldMk cId="3102582213" sldId="271"/>
            <ac:picMk id="35" creationId="{2E43F224-E736-4D8C-26C3-11DFE631DDC5}"/>
          </ac:picMkLst>
        </pc:picChg>
        <pc:picChg chg="del">
          <ac:chgData name="Fernandez Soria, Christian A" userId="12e1af29-ecbc-4b65-aaf6-bc81a5c68b5a" providerId="ADAL" clId="{B9DDC7AF-BA83-4FF4-8D0A-F32ACC158CF2}" dt="2024-02-14T23:49:32.515" v="1924" actId="478"/>
          <ac:picMkLst>
            <pc:docMk/>
            <pc:sldMk cId="3102582213" sldId="271"/>
            <ac:picMk id="41" creationId="{66163704-FAD7-D83C-0409-FB3350AD4A87}"/>
          </ac:picMkLst>
        </pc:picChg>
        <pc:picChg chg="del mod">
          <ac:chgData name="Fernandez Soria, Christian A" userId="12e1af29-ecbc-4b65-aaf6-bc81a5c68b5a" providerId="ADAL" clId="{B9DDC7AF-BA83-4FF4-8D0A-F32ACC158CF2}" dt="2024-02-14T23:26:09.030" v="1772" actId="21"/>
          <ac:picMkLst>
            <pc:docMk/>
            <pc:sldMk cId="3102582213" sldId="271"/>
            <ac:picMk id="72" creationId="{1CBE1F15-9134-7A54-DEEB-602386B07022}"/>
          </ac:picMkLst>
        </pc:picChg>
        <pc:picChg chg="del mod">
          <ac:chgData name="Fernandez Soria, Christian A" userId="12e1af29-ecbc-4b65-aaf6-bc81a5c68b5a" providerId="ADAL" clId="{B9DDC7AF-BA83-4FF4-8D0A-F32ACC158CF2}" dt="2024-02-22T10:44:27.160" v="2709" actId="478"/>
          <ac:picMkLst>
            <pc:docMk/>
            <pc:sldMk cId="3102582213" sldId="271"/>
            <ac:picMk id="73" creationId="{70AC97A9-C1A4-EFD9-3DFF-B5F722A3D915}"/>
          </ac:picMkLst>
        </pc:picChg>
      </pc:sldChg>
      <pc:sldChg chg="del modTransition">
        <pc:chgData name="Fernandez Soria, Christian A" userId="12e1af29-ecbc-4b65-aaf6-bc81a5c68b5a" providerId="ADAL" clId="{B9DDC7AF-BA83-4FF4-8D0A-F32ACC158CF2}" dt="2024-02-14T23:48:39.686" v="1908" actId="47"/>
        <pc:sldMkLst>
          <pc:docMk/>
          <pc:sldMk cId="3262685051" sldId="272"/>
        </pc:sldMkLst>
      </pc:sldChg>
      <pc:sldChg chg="modSp del mod modTransition">
        <pc:chgData name="Fernandez Soria, Christian A" userId="12e1af29-ecbc-4b65-aaf6-bc81a5c68b5a" providerId="ADAL" clId="{B9DDC7AF-BA83-4FF4-8D0A-F32ACC158CF2}" dt="2024-02-14T23:05:26.031" v="1537" actId="47"/>
        <pc:sldMkLst>
          <pc:docMk/>
          <pc:sldMk cId="2852307027" sldId="273"/>
        </pc:sldMkLst>
        <pc:spChg chg="mod">
          <ac:chgData name="Fernandez Soria, Christian A" userId="12e1af29-ecbc-4b65-aaf6-bc81a5c68b5a" providerId="ADAL" clId="{B9DDC7AF-BA83-4FF4-8D0A-F32ACC158CF2}" dt="2024-02-14T21:28:20.562" v="764" actId="20577"/>
          <ac:spMkLst>
            <pc:docMk/>
            <pc:sldMk cId="2852307027" sldId="273"/>
            <ac:spMk id="9" creationId="{8B7A2B67-B91A-F153-B5E9-62DC0F7E28C3}"/>
          </ac:spMkLst>
        </pc:spChg>
      </pc:sldChg>
      <pc:sldChg chg="del modTransition">
        <pc:chgData name="Fernandez Soria, Christian A" userId="12e1af29-ecbc-4b65-aaf6-bc81a5c68b5a" providerId="ADAL" clId="{B9DDC7AF-BA83-4FF4-8D0A-F32ACC158CF2}" dt="2024-02-14T23:05:51.063" v="1538" actId="47"/>
        <pc:sldMkLst>
          <pc:docMk/>
          <pc:sldMk cId="4149226490" sldId="274"/>
        </pc:sldMkLst>
      </pc:sldChg>
      <pc:sldChg chg="del modTransition">
        <pc:chgData name="Fernandez Soria, Christian A" userId="12e1af29-ecbc-4b65-aaf6-bc81a5c68b5a" providerId="ADAL" clId="{B9DDC7AF-BA83-4FF4-8D0A-F32ACC158CF2}" dt="2024-02-14T23:48:42.047" v="1909" actId="47"/>
        <pc:sldMkLst>
          <pc:docMk/>
          <pc:sldMk cId="975348101" sldId="275"/>
        </pc:sldMkLst>
      </pc:sldChg>
      <pc:sldChg chg="add del setBg">
        <pc:chgData name="Fernandez Soria, Christian A" userId="12e1af29-ecbc-4b65-aaf6-bc81a5c68b5a" providerId="ADAL" clId="{B9DDC7AF-BA83-4FF4-8D0A-F32ACC158CF2}" dt="2024-02-14T01:27:50.335" v="19" actId="47"/>
        <pc:sldMkLst>
          <pc:docMk/>
          <pc:sldMk cId="450673456" sldId="276"/>
        </pc:sldMkLst>
      </pc:sldChg>
      <pc:sldChg chg="addSp delSp modSp add mod modTransition addCm">
        <pc:chgData name="Fernandez Soria, Christian A" userId="12e1af29-ecbc-4b65-aaf6-bc81a5c68b5a" providerId="ADAL" clId="{B9DDC7AF-BA83-4FF4-8D0A-F32ACC158CF2}" dt="2024-02-23T10:37:08.567" v="4485" actId="1076"/>
        <pc:sldMkLst>
          <pc:docMk/>
          <pc:sldMk cId="1170036757" sldId="276"/>
        </pc:sldMkLst>
        <pc:spChg chg="mod ord">
          <ac:chgData name="Fernandez Soria, Christian A" userId="12e1af29-ecbc-4b65-aaf6-bc81a5c68b5a" providerId="ADAL" clId="{B9DDC7AF-BA83-4FF4-8D0A-F32ACC158CF2}" dt="2024-02-23T01:02:07.462" v="3818" actId="1076"/>
          <ac:spMkLst>
            <pc:docMk/>
            <pc:sldMk cId="1170036757" sldId="276"/>
            <ac:spMk id="2" creationId="{9B8CF929-F7E9-F640-FD9B-9DE999B05FC6}"/>
          </ac:spMkLst>
        </pc:spChg>
        <pc:spChg chg="mod">
          <ac:chgData name="Fernandez Soria, Christian A" userId="12e1af29-ecbc-4b65-aaf6-bc81a5c68b5a" providerId="ADAL" clId="{B9DDC7AF-BA83-4FF4-8D0A-F32ACC158CF2}" dt="2024-02-23T01:09:23.638" v="3890" actId="1076"/>
          <ac:spMkLst>
            <pc:docMk/>
            <pc:sldMk cId="1170036757" sldId="276"/>
            <ac:spMk id="3" creationId="{496E471D-A323-1E74-DC69-1ECFEB36DC81}"/>
          </ac:spMkLst>
        </pc:spChg>
        <pc:spChg chg="mod">
          <ac:chgData name="Fernandez Soria, Christian A" userId="12e1af29-ecbc-4b65-aaf6-bc81a5c68b5a" providerId="ADAL" clId="{B9DDC7AF-BA83-4FF4-8D0A-F32ACC158CF2}" dt="2024-02-22T10:54:03.491" v="3485" actId="1076"/>
          <ac:spMkLst>
            <pc:docMk/>
            <pc:sldMk cId="1170036757" sldId="276"/>
            <ac:spMk id="4" creationId="{9183FCD4-D17B-5CFD-9CC4-AB155C3C06D3}"/>
          </ac:spMkLst>
        </pc:spChg>
        <pc:spChg chg="add del mod">
          <ac:chgData name="Fernandez Soria, Christian A" userId="12e1af29-ecbc-4b65-aaf6-bc81a5c68b5a" providerId="ADAL" clId="{B9DDC7AF-BA83-4FF4-8D0A-F32ACC158CF2}" dt="2024-02-14T01:36:06.133" v="41" actId="478"/>
          <ac:spMkLst>
            <pc:docMk/>
            <pc:sldMk cId="1170036757" sldId="276"/>
            <ac:spMk id="6" creationId="{3CA63B02-29AC-6AF3-1B30-2CD14E7D0594}"/>
          </ac:spMkLst>
        </pc:spChg>
        <pc:spChg chg="add del mod">
          <ac:chgData name="Fernandez Soria, Christian A" userId="12e1af29-ecbc-4b65-aaf6-bc81a5c68b5a" providerId="ADAL" clId="{B9DDC7AF-BA83-4FF4-8D0A-F32ACC158CF2}" dt="2024-02-23T01:10:08.328" v="3893" actId="478"/>
          <ac:spMkLst>
            <pc:docMk/>
            <pc:sldMk cId="1170036757" sldId="276"/>
            <ac:spMk id="7" creationId="{AE0A116A-B9EC-8032-A18E-7EE1B8542236}"/>
          </ac:spMkLst>
        </pc:spChg>
        <pc:spChg chg="add mod">
          <ac:chgData name="Fernandez Soria, Christian A" userId="12e1af29-ecbc-4b65-aaf6-bc81a5c68b5a" providerId="ADAL" clId="{B9DDC7AF-BA83-4FF4-8D0A-F32ACC158CF2}" dt="2024-02-22T10:54:03.491" v="3485" actId="1076"/>
          <ac:spMkLst>
            <pc:docMk/>
            <pc:sldMk cId="1170036757" sldId="276"/>
            <ac:spMk id="8" creationId="{281F35DB-F95B-D1A8-1789-DC90277EEB1F}"/>
          </ac:spMkLst>
        </pc:spChg>
        <pc:spChg chg="add del mod">
          <ac:chgData name="Fernandez Soria, Christian A" userId="12e1af29-ecbc-4b65-aaf6-bc81a5c68b5a" providerId="ADAL" clId="{B9DDC7AF-BA83-4FF4-8D0A-F32ACC158CF2}" dt="2024-02-14T01:36:08.128" v="42" actId="478"/>
          <ac:spMkLst>
            <pc:docMk/>
            <pc:sldMk cId="1170036757" sldId="276"/>
            <ac:spMk id="8" creationId="{FAA60A80-7193-33E0-B065-A20F2F22CBA8}"/>
          </ac:spMkLst>
        </pc:spChg>
        <pc:spChg chg="add mod">
          <ac:chgData name="Fernandez Soria, Christian A" userId="12e1af29-ecbc-4b65-aaf6-bc81a5c68b5a" providerId="ADAL" clId="{B9DDC7AF-BA83-4FF4-8D0A-F32ACC158CF2}" dt="2024-02-22T03:15:02.928" v="2140" actId="14100"/>
          <ac:spMkLst>
            <pc:docMk/>
            <pc:sldMk cId="1170036757" sldId="276"/>
            <ac:spMk id="9" creationId="{D4866033-40FF-FF7D-06A3-177036911278}"/>
          </ac:spMkLst>
        </pc:spChg>
        <pc:spChg chg="add del mod">
          <ac:chgData name="Fernandez Soria, Christian A" userId="12e1af29-ecbc-4b65-aaf6-bc81a5c68b5a" providerId="ADAL" clId="{B9DDC7AF-BA83-4FF4-8D0A-F32ACC158CF2}" dt="2024-02-23T01:10:08.328" v="3893" actId="478"/>
          <ac:spMkLst>
            <pc:docMk/>
            <pc:sldMk cId="1170036757" sldId="276"/>
            <ac:spMk id="10" creationId="{F847B870-6E97-25E8-B2DF-AB77EC1EE1CF}"/>
          </ac:spMkLst>
        </pc:spChg>
        <pc:spChg chg="add del mod">
          <ac:chgData name="Fernandez Soria, Christian A" userId="12e1af29-ecbc-4b65-aaf6-bc81a5c68b5a" providerId="ADAL" clId="{B9DDC7AF-BA83-4FF4-8D0A-F32ACC158CF2}" dt="2024-02-23T01:10:08.328" v="3893" actId="478"/>
          <ac:spMkLst>
            <pc:docMk/>
            <pc:sldMk cId="1170036757" sldId="276"/>
            <ac:spMk id="11" creationId="{4D5A9E15-C65C-9151-A77C-80FA5CDF644F}"/>
          </ac:spMkLst>
        </pc:spChg>
        <pc:spChg chg="add del mod">
          <ac:chgData name="Fernandez Soria, Christian A" userId="12e1af29-ecbc-4b65-aaf6-bc81a5c68b5a" providerId="ADAL" clId="{B9DDC7AF-BA83-4FF4-8D0A-F32ACC158CF2}" dt="2024-02-23T01:10:08.328" v="3893" actId="478"/>
          <ac:spMkLst>
            <pc:docMk/>
            <pc:sldMk cId="1170036757" sldId="276"/>
            <ac:spMk id="13" creationId="{FECB5D4E-3629-0C59-9071-220D45B5D27F}"/>
          </ac:spMkLst>
        </pc:spChg>
        <pc:spChg chg="mod">
          <ac:chgData name="Fernandez Soria, Christian A" userId="12e1af29-ecbc-4b65-aaf6-bc81a5c68b5a" providerId="ADAL" clId="{B9DDC7AF-BA83-4FF4-8D0A-F32ACC158CF2}" dt="2024-02-23T01:09:23.638" v="3890" actId="1076"/>
          <ac:spMkLst>
            <pc:docMk/>
            <pc:sldMk cId="1170036757" sldId="276"/>
            <ac:spMk id="14" creationId="{33AB5B89-4C8A-222F-2A52-950AFEB30369}"/>
          </ac:spMkLst>
        </pc:spChg>
        <pc:spChg chg="add del mod">
          <ac:chgData name="Fernandez Soria, Christian A" userId="12e1af29-ecbc-4b65-aaf6-bc81a5c68b5a" providerId="ADAL" clId="{B9DDC7AF-BA83-4FF4-8D0A-F32ACC158CF2}" dt="2024-02-23T01:10:08.328" v="3893" actId="478"/>
          <ac:spMkLst>
            <pc:docMk/>
            <pc:sldMk cId="1170036757" sldId="276"/>
            <ac:spMk id="15" creationId="{EDE669BC-1326-30A0-E228-A6EC8F0226D1}"/>
          </ac:spMkLst>
        </pc:spChg>
        <pc:spChg chg="add del mod">
          <ac:chgData name="Fernandez Soria, Christian A" userId="12e1af29-ecbc-4b65-aaf6-bc81a5c68b5a" providerId="ADAL" clId="{B9DDC7AF-BA83-4FF4-8D0A-F32ACC158CF2}" dt="2024-02-23T01:10:08.328" v="3893" actId="478"/>
          <ac:spMkLst>
            <pc:docMk/>
            <pc:sldMk cId="1170036757" sldId="276"/>
            <ac:spMk id="16" creationId="{0A2AF2DD-B0BE-B63B-5C94-2293BEF57396}"/>
          </ac:spMkLst>
        </pc:spChg>
        <pc:spChg chg="add del mod">
          <ac:chgData name="Fernandez Soria, Christian A" userId="12e1af29-ecbc-4b65-aaf6-bc81a5c68b5a" providerId="ADAL" clId="{B9DDC7AF-BA83-4FF4-8D0A-F32ACC158CF2}" dt="2024-02-23T01:10:08.328" v="3893" actId="478"/>
          <ac:spMkLst>
            <pc:docMk/>
            <pc:sldMk cId="1170036757" sldId="276"/>
            <ac:spMk id="18" creationId="{859B3EF3-54FE-DC18-7CB4-6902E8D95152}"/>
          </ac:spMkLst>
        </pc:spChg>
        <pc:spChg chg="add del mod">
          <ac:chgData name="Fernandez Soria, Christian A" userId="12e1af29-ecbc-4b65-aaf6-bc81a5c68b5a" providerId="ADAL" clId="{B9DDC7AF-BA83-4FF4-8D0A-F32ACC158CF2}" dt="2024-02-23T01:10:08.328" v="3893" actId="478"/>
          <ac:spMkLst>
            <pc:docMk/>
            <pc:sldMk cId="1170036757" sldId="276"/>
            <ac:spMk id="19" creationId="{DC24D43F-2DA1-02C6-4436-033E3DEC3A62}"/>
          </ac:spMkLst>
        </pc:spChg>
        <pc:spChg chg="add del mod">
          <ac:chgData name="Fernandez Soria, Christian A" userId="12e1af29-ecbc-4b65-aaf6-bc81a5c68b5a" providerId="ADAL" clId="{B9DDC7AF-BA83-4FF4-8D0A-F32ACC158CF2}" dt="2024-02-23T01:10:08.328" v="3893" actId="478"/>
          <ac:spMkLst>
            <pc:docMk/>
            <pc:sldMk cId="1170036757" sldId="276"/>
            <ac:spMk id="20" creationId="{B4170BF8-ECA0-DF88-5F20-0BEC3CCD5D4A}"/>
          </ac:spMkLst>
        </pc:spChg>
        <pc:spChg chg="add mod">
          <ac:chgData name="Fernandez Soria, Christian A" userId="12e1af29-ecbc-4b65-aaf6-bc81a5c68b5a" providerId="ADAL" clId="{B9DDC7AF-BA83-4FF4-8D0A-F32ACC158CF2}" dt="2024-02-15T00:38:26.446" v="2120" actId="20577"/>
          <ac:spMkLst>
            <pc:docMk/>
            <pc:sldMk cId="1170036757" sldId="276"/>
            <ac:spMk id="21" creationId="{F869154D-7288-B98F-6543-4C6DF467CFFA}"/>
          </ac:spMkLst>
        </pc:spChg>
        <pc:spChg chg="add mod">
          <ac:chgData name="Fernandez Soria, Christian A" userId="12e1af29-ecbc-4b65-aaf6-bc81a5c68b5a" providerId="ADAL" clId="{B9DDC7AF-BA83-4FF4-8D0A-F32ACC158CF2}" dt="2024-02-15T00:36:48.286" v="2113" actId="108"/>
          <ac:spMkLst>
            <pc:docMk/>
            <pc:sldMk cId="1170036757" sldId="276"/>
            <ac:spMk id="23" creationId="{5670018B-700A-3506-DCCF-658BF56807C1}"/>
          </ac:spMkLst>
        </pc:spChg>
        <pc:spChg chg="add mod">
          <ac:chgData name="Fernandez Soria, Christian A" userId="12e1af29-ecbc-4b65-aaf6-bc81a5c68b5a" providerId="ADAL" clId="{B9DDC7AF-BA83-4FF4-8D0A-F32ACC158CF2}" dt="2024-02-22T10:05:42.896" v="2606" actId="1076"/>
          <ac:spMkLst>
            <pc:docMk/>
            <pc:sldMk cId="1170036757" sldId="276"/>
            <ac:spMk id="23" creationId="{5BF2597A-573B-B39F-0C34-CA5F125DE5A0}"/>
          </ac:spMkLst>
        </pc:spChg>
        <pc:spChg chg="add mod">
          <ac:chgData name="Fernandez Soria, Christian A" userId="12e1af29-ecbc-4b65-aaf6-bc81a5c68b5a" providerId="ADAL" clId="{B9DDC7AF-BA83-4FF4-8D0A-F32ACC158CF2}" dt="2024-02-15T00:36:55.697" v="2114" actId="108"/>
          <ac:spMkLst>
            <pc:docMk/>
            <pc:sldMk cId="1170036757" sldId="276"/>
            <ac:spMk id="24" creationId="{3DF38AA8-62B8-F05C-E167-9DA7EDDE63E6}"/>
          </ac:spMkLst>
        </pc:spChg>
        <pc:spChg chg="add mod">
          <ac:chgData name="Fernandez Soria, Christian A" userId="12e1af29-ecbc-4b65-aaf6-bc81a5c68b5a" providerId="ADAL" clId="{B9DDC7AF-BA83-4FF4-8D0A-F32ACC158CF2}" dt="2024-02-22T10:54:03.491" v="3485" actId="1076"/>
          <ac:spMkLst>
            <pc:docMk/>
            <pc:sldMk cId="1170036757" sldId="276"/>
            <ac:spMk id="25" creationId="{BFE8E935-CC86-87D9-0156-0C1845691992}"/>
          </ac:spMkLst>
        </pc:spChg>
        <pc:spChg chg="add mod">
          <ac:chgData name="Fernandez Soria, Christian A" userId="12e1af29-ecbc-4b65-aaf6-bc81a5c68b5a" providerId="ADAL" clId="{B9DDC7AF-BA83-4FF4-8D0A-F32ACC158CF2}" dt="2024-02-15T00:35:18.083" v="2001"/>
          <ac:spMkLst>
            <pc:docMk/>
            <pc:sldMk cId="1170036757" sldId="276"/>
            <ac:spMk id="26" creationId="{3DDA1214-3A18-6779-3688-DEFAE0F11713}"/>
          </ac:spMkLst>
        </pc:spChg>
        <pc:spChg chg="mod">
          <ac:chgData name="Fernandez Soria, Christian A" userId="12e1af29-ecbc-4b65-aaf6-bc81a5c68b5a" providerId="ADAL" clId="{B9DDC7AF-BA83-4FF4-8D0A-F32ACC158CF2}" dt="2024-02-22T10:54:03.491" v="3485" actId="1076"/>
          <ac:spMkLst>
            <pc:docMk/>
            <pc:sldMk cId="1170036757" sldId="276"/>
            <ac:spMk id="26" creationId="{52B96457-84E9-3DAD-C903-AA670ED53619}"/>
          </ac:spMkLst>
        </pc:spChg>
        <pc:spChg chg="mod">
          <ac:chgData name="Fernandez Soria, Christian A" userId="12e1af29-ecbc-4b65-aaf6-bc81a5c68b5a" providerId="ADAL" clId="{B9DDC7AF-BA83-4FF4-8D0A-F32ACC158CF2}" dt="2024-02-22T10:54:03.491" v="3485" actId="1076"/>
          <ac:spMkLst>
            <pc:docMk/>
            <pc:sldMk cId="1170036757" sldId="276"/>
            <ac:spMk id="27" creationId="{4801A7CE-7467-9B38-AA4D-8B2C49F3662F}"/>
          </ac:spMkLst>
        </pc:spChg>
        <pc:spChg chg="add del mod">
          <ac:chgData name="Fernandez Soria, Christian A" userId="12e1af29-ecbc-4b65-aaf6-bc81a5c68b5a" providerId="ADAL" clId="{B9DDC7AF-BA83-4FF4-8D0A-F32ACC158CF2}" dt="2024-02-22T09:34:39.348" v="2288" actId="478"/>
          <ac:spMkLst>
            <pc:docMk/>
            <pc:sldMk cId="1170036757" sldId="276"/>
            <ac:spMk id="28" creationId="{5026B6F5-BCCB-0EA1-D66B-71515B413D2C}"/>
          </ac:spMkLst>
        </pc:spChg>
        <pc:spChg chg="add mod">
          <ac:chgData name="Fernandez Soria, Christian A" userId="12e1af29-ecbc-4b65-aaf6-bc81a5c68b5a" providerId="ADAL" clId="{B9DDC7AF-BA83-4FF4-8D0A-F32ACC158CF2}" dt="2024-02-22T10:05:45.743" v="2607" actId="1076"/>
          <ac:spMkLst>
            <pc:docMk/>
            <pc:sldMk cId="1170036757" sldId="276"/>
            <ac:spMk id="31" creationId="{149E6BC6-3E26-9C30-9493-2A77BA48CBBD}"/>
          </ac:spMkLst>
        </pc:spChg>
        <pc:spChg chg="add mod">
          <ac:chgData name="Fernandez Soria, Christian A" userId="12e1af29-ecbc-4b65-aaf6-bc81a5c68b5a" providerId="ADAL" clId="{B9DDC7AF-BA83-4FF4-8D0A-F32ACC158CF2}" dt="2024-02-23T00:53:36.823" v="3797" actId="1076"/>
          <ac:spMkLst>
            <pc:docMk/>
            <pc:sldMk cId="1170036757" sldId="276"/>
            <ac:spMk id="36" creationId="{CCDEFEB0-7A4C-C528-AEFD-338ACCDA71BD}"/>
          </ac:spMkLst>
        </pc:spChg>
        <pc:spChg chg="del mod">
          <ac:chgData name="Fernandez Soria, Christian A" userId="12e1af29-ecbc-4b65-aaf6-bc81a5c68b5a" providerId="ADAL" clId="{B9DDC7AF-BA83-4FF4-8D0A-F32ACC158CF2}" dt="2024-02-22T10:53:51.874" v="3483" actId="478"/>
          <ac:spMkLst>
            <pc:docMk/>
            <pc:sldMk cId="1170036757" sldId="276"/>
            <ac:spMk id="36" creationId="{ECAD0B69-90F0-87A8-1F92-F6C297E1DE1F}"/>
          </ac:spMkLst>
        </pc:spChg>
        <pc:spChg chg="add mod">
          <ac:chgData name="Fernandez Soria, Christian A" userId="12e1af29-ecbc-4b65-aaf6-bc81a5c68b5a" providerId="ADAL" clId="{B9DDC7AF-BA83-4FF4-8D0A-F32ACC158CF2}" dt="2024-02-23T00:53:36.823" v="3797" actId="1076"/>
          <ac:spMkLst>
            <pc:docMk/>
            <pc:sldMk cId="1170036757" sldId="276"/>
            <ac:spMk id="37" creationId="{6124FFC6-09C9-C7BB-5E2C-FC5B46D0B8B2}"/>
          </ac:spMkLst>
        </pc:spChg>
        <pc:spChg chg="add mod">
          <ac:chgData name="Fernandez Soria, Christian A" userId="12e1af29-ecbc-4b65-aaf6-bc81a5c68b5a" providerId="ADAL" clId="{B9DDC7AF-BA83-4FF4-8D0A-F32ACC158CF2}" dt="2024-02-23T02:21:22.066" v="3949" actId="20577"/>
          <ac:spMkLst>
            <pc:docMk/>
            <pc:sldMk cId="1170036757" sldId="276"/>
            <ac:spMk id="39" creationId="{FD2339C3-B4CA-CCC7-B56B-6E2EA74CF72A}"/>
          </ac:spMkLst>
        </pc:spChg>
        <pc:spChg chg="add mod">
          <ac:chgData name="Fernandez Soria, Christian A" userId="12e1af29-ecbc-4b65-aaf6-bc81a5c68b5a" providerId="ADAL" clId="{B9DDC7AF-BA83-4FF4-8D0A-F32ACC158CF2}" dt="2024-02-23T02:21:02.746" v="3948" actId="20577"/>
          <ac:spMkLst>
            <pc:docMk/>
            <pc:sldMk cId="1170036757" sldId="276"/>
            <ac:spMk id="40" creationId="{B48B678E-1552-AC54-82FC-7CF8592365C3}"/>
          </ac:spMkLst>
        </pc:spChg>
        <pc:spChg chg="add mod">
          <ac:chgData name="Fernandez Soria, Christian A" userId="12e1af29-ecbc-4b65-aaf6-bc81a5c68b5a" providerId="ADAL" clId="{B9DDC7AF-BA83-4FF4-8D0A-F32ACC158CF2}" dt="2024-02-23T00:53:36.823" v="3797" actId="1076"/>
          <ac:spMkLst>
            <pc:docMk/>
            <pc:sldMk cId="1170036757" sldId="276"/>
            <ac:spMk id="41" creationId="{1EAEE6AC-4031-B668-66CD-EE81F4C326E8}"/>
          </ac:spMkLst>
        </pc:spChg>
        <pc:spChg chg="add mod">
          <ac:chgData name="Fernandez Soria, Christian A" userId="12e1af29-ecbc-4b65-aaf6-bc81a5c68b5a" providerId="ADAL" clId="{B9DDC7AF-BA83-4FF4-8D0A-F32ACC158CF2}" dt="2024-02-22T10:05:49.632" v="2608" actId="1076"/>
          <ac:spMkLst>
            <pc:docMk/>
            <pc:sldMk cId="1170036757" sldId="276"/>
            <ac:spMk id="44" creationId="{F621C3AE-8D2E-883F-1CF6-54A5273F33C3}"/>
          </ac:spMkLst>
        </pc:spChg>
        <pc:spChg chg="add mod">
          <ac:chgData name="Fernandez Soria, Christian A" userId="12e1af29-ecbc-4b65-aaf6-bc81a5c68b5a" providerId="ADAL" clId="{B9DDC7AF-BA83-4FF4-8D0A-F32ACC158CF2}" dt="2024-02-23T02:23:18.633" v="4016" actId="20577"/>
          <ac:spMkLst>
            <pc:docMk/>
            <pc:sldMk cId="1170036757" sldId="276"/>
            <ac:spMk id="45" creationId="{C3A6CBD5-3C6D-8FAA-884C-C1D875D1890B}"/>
          </ac:spMkLst>
        </pc:spChg>
        <pc:spChg chg="add mod">
          <ac:chgData name="Fernandez Soria, Christian A" userId="12e1af29-ecbc-4b65-aaf6-bc81a5c68b5a" providerId="ADAL" clId="{B9DDC7AF-BA83-4FF4-8D0A-F32ACC158CF2}" dt="2024-02-23T01:09:30.972" v="3891" actId="1076"/>
          <ac:spMkLst>
            <pc:docMk/>
            <pc:sldMk cId="1170036757" sldId="276"/>
            <ac:spMk id="46" creationId="{ABE3639B-F451-5277-C3DB-F0BAF7E2FEA7}"/>
          </ac:spMkLst>
        </pc:spChg>
        <pc:spChg chg="add mod">
          <ac:chgData name="Fernandez Soria, Christian A" userId="12e1af29-ecbc-4b65-aaf6-bc81a5c68b5a" providerId="ADAL" clId="{B9DDC7AF-BA83-4FF4-8D0A-F32ACC158CF2}" dt="2024-02-23T10:37:08.567" v="4485" actId="1076"/>
          <ac:spMkLst>
            <pc:docMk/>
            <pc:sldMk cId="1170036757" sldId="276"/>
            <ac:spMk id="47" creationId="{F32D64B8-9182-E251-C580-3FB47E1CACB4}"/>
          </ac:spMkLst>
        </pc:spChg>
        <pc:picChg chg="add del mod">
          <ac:chgData name="Fernandez Soria, Christian A" userId="12e1af29-ecbc-4b65-aaf6-bc81a5c68b5a" providerId="ADAL" clId="{B9DDC7AF-BA83-4FF4-8D0A-F32ACC158CF2}" dt="2024-02-14T01:36:06.133" v="41" actId="478"/>
          <ac:picMkLst>
            <pc:docMk/>
            <pc:sldMk cId="1170036757" sldId="276"/>
            <ac:picMk id="4" creationId="{618F1665-C8A1-A288-5953-CF0B366B0B4E}"/>
          </ac:picMkLst>
        </pc:picChg>
        <pc:picChg chg="mod">
          <ac:chgData name="Fernandez Soria, Christian A" userId="12e1af29-ecbc-4b65-aaf6-bc81a5c68b5a" providerId="ADAL" clId="{B9DDC7AF-BA83-4FF4-8D0A-F32ACC158CF2}" dt="2024-02-23T01:09:23.638" v="3890" actId="1076"/>
          <ac:picMkLst>
            <pc:docMk/>
            <pc:sldMk cId="1170036757" sldId="276"/>
            <ac:picMk id="5" creationId="{C5925A19-1D1E-36D2-8577-3347F4049D49}"/>
          </ac:picMkLst>
        </pc:picChg>
        <pc:picChg chg="add mod">
          <ac:chgData name="Fernandez Soria, Christian A" userId="12e1af29-ecbc-4b65-aaf6-bc81a5c68b5a" providerId="ADAL" clId="{B9DDC7AF-BA83-4FF4-8D0A-F32ACC158CF2}" dt="2024-02-15T00:34:34.951" v="1960" actId="1076"/>
          <ac:picMkLst>
            <pc:docMk/>
            <pc:sldMk cId="1170036757" sldId="276"/>
            <ac:picMk id="6" creationId="{065AF7C4-A81D-9D98-22D6-2F1F1DFB9FB4}"/>
          </ac:picMkLst>
        </pc:picChg>
        <pc:picChg chg="add mod">
          <ac:chgData name="Fernandez Soria, Christian A" userId="12e1af29-ecbc-4b65-aaf6-bc81a5c68b5a" providerId="ADAL" clId="{B9DDC7AF-BA83-4FF4-8D0A-F32ACC158CF2}" dt="2024-02-22T09:59:33.923" v="2454" actId="1076"/>
          <ac:picMkLst>
            <pc:docMk/>
            <pc:sldMk cId="1170036757" sldId="276"/>
            <ac:picMk id="6" creationId="{DF4E7E8C-228F-A028-88CE-C888A018E512}"/>
          </ac:picMkLst>
        </pc:picChg>
        <pc:picChg chg="add del mod">
          <ac:chgData name="Fernandez Soria, Christian A" userId="12e1af29-ecbc-4b65-aaf6-bc81a5c68b5a" providerId="ADAL" clId="{B9DDC7AF-BA83-4FF4-8D0A-F32ACC158CF2}" dt="2024-02-23T01:09:58.106" v="3892" actId="478"/>
          <ac:picMkLst>
            <pc:docMk/>
            <pc:sldMk cId="1170036757" sldId="276"/>
            <ac:picMk id="21" creationId="{12479104-1A02-42BA-A5E9-7FC584F50941}"/>
          </ac:picMkLst>
        </pc:picChg>
        <pc:picChg chg="mod">
          <ac:chgData name="Fernandez Soria, Christian A" userId="12e1af29-ecbc-4b65-aaf6-bc81a5c68b5a" providerId="ADAL" clId="{B9DDC7AF-BA83-4FF4-8D0A-F32ACC158CF2}" dt="2024-02-23T01:09:23.638" v="3890" actId="1076"/>
          <ac:picMkLst>
            <pc:docMk/>
            <pc:sldMk cId="1170036757" sldId="276"/>
            <ac:picMk id="22" creationId="{5914285F-A6EC-3F63-6CBB-BAB7F8517EEC}"/>
          </ac:picMkLst>
        </pc:picChg>
        <pc:picChg chg="add del mod ord">
          <ac:chgData name="Fernandez Soria, Christian A" userId="12e1af29-ecbc-4b65-aaf6-bc81a5c68b5a" providerId="ADAL" clId="{B9DDC7AF-BA83-4FF4-8D0A-F32ACC158CF2}" dt="2024-02-23T02:30:01.491" v="4147" actId="478"/>
          <ac:picMkLst>
            <pc:docMk/>
            <pc:sldMk cId="1170036757" sldId="276"/>
            <ac:picMk id="24" creationId="{61969406-51B8-187F-2FAF-A514C53D589C}"/>
          </ac:picMkLst>
        </pc:picChg>
        <pc:picChg chg="add mod">
          <ac:chgData name="Fernandez Soria, Christian A" userId="12e1af29-ecbc-4b65-aaf6-bc81a5c68b5a" providerId="ADAL" clId="{B9DDC7AF-BA83-4FF4-8D0A-F32ACC158CF2}" dt="2024-02-23T00:53:07.978" v="3795"/>
          <ac:picMkLst>
            <pc:docMk/>
            <pc:sldMk cId="1170036757" sldId="276"/>
            <ac:picMk id="28" creationId="{B2E3D83E-DC7B-D6DE-65C9-757C1760E50C}"/>
          </ac:picMkLst>
        </pc:picChg>
        <pc:picChg chg="add mod ord modCrop">
          <ac:chgData name="Fernandez Soria, Christian A" userId="12e1af29-ecbc-4b65-aaf6-bc81a5c68b5a" providerId="ADAL" clId="{B9DDC7AF-BA83-4FF4-8D0A-F32ACC158CF2}" dt="2024-02-22T10:00:07.679" v="2459" actId="166"/>
          <ac:picMkLst>
            <pc:docMk/>
            <pc:sldMk cId="1170036757" sldId="276"/>
            <ac:picMk id="29" creationId="{3F08E57A-43B4-CC2B-56F5-92BF69884020}"/>
          </ac:picMkLst>
        </pc:picChg>
        <pc:picChg chg="add del mod">
          <ac:chgData name="Fernandez Soria, Christian A" userId="12e1af29-ecbc-4b65-aaf6-bc81a5c68b5a" providerId="ADAL" clId="{B9DDC7AF-BA83-4FF4-8D0A-F32ACC158CF2}" dt="2024-02-23T00:53:51.956" v="3798" actId="478"/>
          <ac:picMkLst>
            <pc:docMk/>
            <pc:sldMk cId="1170036757" sldId="276"/>
            <ac:picMk id="30" creationId="{086A569F-9DFE-A6FB-00A1-BD54C81947E6}"/>
          </ac:picMkLst>
        </pc:picChg>
        <pc:picChg chg="add del mod">
          <ac:chgData name="Fernandez Soria, Christian A" userId="12e1af29-ecbc-4b65-aaf6-bc81a5c68b5a" providerId="ADAL" clId="{B9DDC7AF-BA83-4FF4-8D0A-F32ACC158CF2}" dt="2024-02-22T09:37:31.723" v="2296" actId="478"/>
          <ac:picMkLst>
            <pc:docMk/>
            <pc:sldMk cId="1170036757" sldId="276"/>
            <ac:picMk id="30" creationId="{17811819-FFD5-118C-938D-AE3976AE13FB}"/>
          </ac:picMkLst>
        </pc:picChg>
        <pc:picChg chg="mod">
          <ac:chgData name="Fernandez Soria, Christian A" userId="12e1af29-ecbc-4b65-aaf6-bc81a5c68b5a" providerId="ADAL" clId="{B9DDC7AF-BA83-4FF4-8D0A-F32ACC158CF2}" dt="2024-02-22T10:54:03.491" v="3485" actId="1076"/>
          <ac:picMkLst>
            <pc:docMk/>
            <pc:sldMk cId="1170036757" sldId="276"/>
            <ac:picMk id="32" creationId="{81E50DDB-7A04-DE70-5C77-806367E19CA4}"/>
          </ac:picMkLst>
        </pc:picChg>
        <pc:picChg chg="mod">
          <ac:chgData name="Fernandez Soria, Christian A" userId="12e1af29-ecbc-4b65-aaf6-bc81a5c68b5a" providerId="ADAL" clId="{B9DDC7AF-BA83-4FF4-8D0A-F32ACC158CF2}" dt="2024-02-22T10:54:03.491" v="3485" actId="1076"/>
          <ac:picMkLst>
            <pc:docMk/>
            <pc:sldMk cId="1170036757" sldId="276"/>
            <ac:picMk id="33" creationId="{EC7EA8EA-2B00-A08B-CD97-AE5CB23FD6B8}"/>
          </ac:picMkLst>
        </pc:picChg>
        <pc:picChg chg="mod">
          <ac:chgData name="Fernandez Soria, Christian A" userId="12e1af29-ecbc-4b65-aaf6-bc81a5c68b5a" providerId="ADAL" clId="{B9DDC7AF-BA83-4FF4-8D0A-F32ACC158CF2}" dt="2024-02-22T10:54:03.491" v="3485" actId="1076"/>
          <ac:picMkLst>
            <pc:docMk/>
            <pc:sldMk cId="1170036757" sldId="276"/>
            <ac:picMk id="34" creationId="{52768DCC-EA47-8908-7FDA-CD1AE25C2984}"/>
          </ac:picMkLst>
        </pc:picChg>
        <pc:picChg chg="mod">
          <ac:chgData name="Fernandez Soria, Christian A" userId="12e1af29-ecbc-4b65-aaf6-bc81a5c68b5a" providerId="ADAL" clId="{B9DDC7AF-BA83-4FF4-8D0A-F32ACC158CF2}" dt="2024-02-22T10:54:03.491" v="3485" actId="1076"/>
          <ac:picMkLst>
            <pc:docMk/>
            <pc:sldMk cId="1170036757" sldId="276"/>
            <ac:picMk id="35" creationId="{BB57903F-239E-3565-1829-BEDC3E58A62C}"/>
          </ac:picMkLst>
        </pc:picChg>
        <pc:picChg chg="del">
          <ac:chgData name="Fernandez Soria, Christian A" userId="12e1af29-ecbc-4b65-aaf6-bc81a5c68b5a" providerId="ADAL" clId="{B9DDC7AF-BA83-4FF4-8D0A-F32ACC158CF2}" dt="2024-02-22T10:53:52.670" v="3484" actId="478"/>
          <ac:picMkLst>
            <pc:docMk/>
            <pc:sldMk cId="1170036757" sldId="276"/>
            <ac:picMk id="37" creationId="{3192AB58-CC67-90F5-C9AF-716F3027C137}"/>
          </ac:picMkLst>
        </pc:picChg>
        <pc:picChg chg="add mod ord">
          <ac:chgData name="Fernandez Soria, Christian A" userId="12e1af29-ecbc-4b65-aaf6-bc81a5c68b5a" providerId="ADAL" clId="{B9DDC7AF-BA83-4FF4-8D0A-F32ACC158CF2}" dt="2024-02-22T09:59:33.923" v="2454" actId="1076"/>
          <ac:picMkLst>
            <pc:docMk/>
            <pc:sldMk cId="1170036757" sldId="276"/>
            <ac:picMk id="38" creationId="{B07E0DCC-9C49-11D3-DEC0-F3522101102A}"/>
          </ac:picMkLst>
        </pc:picChg>
        <pc:picChg chg="add">
          <ac:chgData name="Fernandez Soria, Christian A" userId="12e1af29-ecbc-4b65-aaf6-bc81a5c68b5a" providerId="ADAL" clId="{B9DDC7AF-BA83-4FF4-8D0A-F32ACC158CF2}" dt="2024-02-22T09:57:17.997" v="2368"/>
          <ac:picMkLst>
            <pc:docMk/>
            <pc:sldMk cId="1170036757" sldId="276"/>
            <ac:picMk id="41" creationId="{CE99F660-2404-35BE-B74E-9740A1833FC9}"/>
          </ac:picMkLst>
        </pc:picChg>
        <pc:picChg chg="add mod">
          <ac:chgData name="Fernandez Soria, Christian A" userId="12e1af29-ecbc-4b65-aaf6-bc81a5c68b5a" providerId="ADAL" clId="{B9DDC7AF-BA83-4FF4-8D0A-F32ACC158CF2}" dt="2024-02-23T01:02:13.842" v="3819" actId="14100"/>
          <ac:picMkLst>
            <pc:docMk/>
            <pc:sldMk cId="1170036757" sldId="276"/>
            <ac:picMk id="42" creationId="{2CF85E64-F1CB-0658-01B5-0D349E6A599B}"/>
          </ac:picMkLst>
        </pc:picChg>
        <pc:picChg chg="add mod">
          <ac:chgData name="Fernandez Soria, Christian A" userId="12e1af29-ecbc-4b65-aaf6-bc81a5c68b5a" providerId="ADAL" clId="{B9DDC7AF-BA83-4FF4-8D0A-F32ACC158CF2}" dt="2024-02-22T10:06:04.282" v="2610" actId="1076"/>
          <ac:picMkLst>
            <pc:docMk/>
            <pc:sldMk cId="1170036757" sldId="276"/>
            <ac:picMk id="43" creationId="{6C5E6401-1761-F095-DDB9-DFEC2CFDAD43}"/>
          </ac:picMkLst>
        </pc:picChg>
        <pc:cxnChg chg="add del mod">
          <ac:chgData name="Fernandez Soria, Christian A" userId="12e1af29-ecbc-4b65-aaf6-bc81a5c68b5a" providerId="ADAL" clId="{B9DDC7AF-BA83-4FF4-8D0A-F32ACC158CF2}" dt="2024-02-23T01:10:08.328" v="3893" actId="478"/>
          <ac:cxnSpMkLst>
            <pc:docMk/>
            <pc:sldMk cId="1170036757" sldId="276"/>
            <ac:cxnSpMk id="12" creationId="{B085C886-6767-2845-7CBB-1E1A07B75370}"/>
          </ac:cxnSpMkLst>
        </pc:cxnChg>
        <pc:cxnChg chg="add del mod">
          <ac:chgData name="Fernandez Soria, Christian A" userId="12e1af29-ecbc-4b65-aaf6-bc81a5c68b5a" providerId="ADAL" clId="{B9DDC7AF-BA83-4FF4-8D0A-F32ACC158CF2}" dt="2024-02-23T01:10:08.328" v="3893" actId="478"/>
          <ac:cxnSpMkLst>
            <pc:docMk/>
            <pc:sldMk cId="1170036757" sldId="276"/>
            <ac:cxnSpMk id="17" creationId="{249C83B4-8FE3-0327-1A4A-77B8B608E0AD}"/>
          </ac:cxnSpMkLst>
        </pc:cxnChg>
        <pc:cxnChg chg="add del mod">
          <ac:chgData name="Fernandez Soria, Christian A" userId="12e1af29-ecbc-4b65-aaf6-bc81a5c68b5a" providerId="ADAL" clId="{B9DDC7AF-BA83-4FF4-8D0A-F32ACC158CF2}" dt="2024-02-15T00:38:41.993" v="2122" actId="478"/>
          <ac:cxnSpMkLst>
            <pc:docMk/>
            <pc:sldMk cId="1170036757" sldId="276"/>
            <ac:cxnSpMk id="28" creationId="{F240FC63-3DEB-1385-FABD-9BAB15FD6AE9}"/>
          </ac:cxnSpMkLst>
        </pc:cxnChg>
        <pc:extLst>
          <p:ext xmlns:p="http://schemas.openxmlformats.org/presentationml/2006/main" uri="{D6D511B9-2390-475A-947B-AFAB55BFBCF1}">
            <pc226:cmChg xmlns:pc226="http://schemas.microsoft.com/office/powerpoint/2022/06/main/command" chg="add">
              <pc226:chgData name="Fernandez Soria, Christian A" userId="12e1af29-ecbc-4b65-aaf6-bc81a5c68b5a" providerId="ADAL" clId="{B9DDC7AF-BA83-4FF4-8D0A-F32ACC158CF2}" dt="2024-02-15T00:27:52.864" v="1940"/>
              <pc2:cmMkLst xmlns:pc2="http://schemas.microsoft.com/office/powerpoint/2019/9/main/command">
                <pc:docMk/>
                <pc:sldMk cId="1170036757" sldId="276"/>
                <pc2:cmMk id="{F118C4BC-B767-41B9-B4A2-BA961CA62BE6}"/>
              </pc2:cmMkLst>
            </pc226:cmChg>
          </p:ext>
        </pc:extLst>
      </pc:sldChg>
      <pc:sldChg chg="addSp delSp modSp add mod modCm">
        <pc:chgData name="Fernandez Soria, Christian A" userId="12e1af29-ecbc-4b65-aaf6-bc81a5c68b5a" providerId="ADAL" clId="{B9DDC7AF-BA83-4FF4-8D0A-F32ACC158CF2}" dt="2024-02-23T02:32:45.084" v="4194" actId="1035"/>
        <pc:sldMkLst>
          <pc:docMk/>
          <pc:sldMk cId="3308206140" sldId="277"/>
        </pc:sldMkLst>
        <pc:spChg chg="del">
          <ac:chgData name="Fernandez Soria, Christian A" userId="12e1af29-ecbc-4b65-aaf6-bc81a5c68b5a" providerId="ADAL" clId="{B9DDC7AF-BA83-4FF4-8D0A-F32ACC158CF2}" dt="2024-02-14T01:44:18.438" v="83" actId="478"/>
          <ac:spMkLst>
            <pc:docMk/>
            <pc:sldMk cId="3308206140" sldId="277"/>
            <ac:spMk id="7" creationId="{BAF3DBA3-F099-DED0-7D5E-AC02E659048F}"/>
          </ac:spMkLst>
        </pc:spChg>
        <pc:spChg chg="add mod">
          <ac:chgData name="Fernandez Soria, Christian A" userId="12e1af29-ecbc-4b65-aaf6-bc81a5c68b5a" providerId="ADAL" clId="{B9DDC7AF-BA83-4FF4-8D0A-F32ACC158CF2}" dt="2024-02-23T00:48:55.915" v="3762" actId="1076"/>
          <ac:spMkLst>
            <pc:docMk/>
            <pc:sldMk cId="3308206140" sldId="277"/>
            <ac:spMk id="8" creationId="{19A2E316-4C88-1C03-6839-0A76C77DDC93}"/>
          </ac:spMkLst>
        </pc:spChg>
        <pc:spChg chg="mod">
          <ac:chgData name="Fernandez Soria, Christian A" userId="12e1af29-ecbc-4b65-aaf6-bc81a5c68b5a" providerId="ADAL" clId="{B9DDC7AF-BA83-4FF4-8D0A-F32ACC158CF2}" dt="2024-02-14T18:41:26.294" v="106" actId="20577"/>
          <ac:spMkLst>
            <pc:docMk/>
            <pc:sldMk cId="3308206140" sldId="277"/>
            <ac:spMk id="9" creationId="{A4567EAA-EE02-CC44-603E-517556F5FFA6}"/>
          </ac:spMkLst>
        </pc:spChg>
        <pc:spChg chg="del">
          <ac:chgData name="Fernandez Soria, Christian A" userId="12e1af29-ecbc-4b65-aaf6-bc81a5c68b5a" providerId="ADAL" clId="{B9DDC7AF-BA83-4FF4-8D0A-F32ACC158CF2}" dt="2024-02-14T01:44:18.438" v="83" actId="478"/>
          <ac:spMkLst>
            <pc:docMk/>
            <pc:sldMk cId="3308206140" sldId="277"/>
            <ac:spMk id="10" creationId="{564079F9-927F-8430-E3BB-23D2FC1E8552}"/>
          </ac:spMkLst>
        </pc:spChg>
        <pc:spChg chg="del">
          <ac:chgData name="Fernandez Soria, Christian A" userId="12e1af29-ecbc-4b65-aaf6-bc81a5c68b5a" providerId="ADAL" clId="{B9DDC7AF-BA83-4FF4-8D0A-F32ACC158CF2}" dt="2024-02-14T01:44:18.438" v="83" actId="478"/>
          <ac:spMkLst>
            <pc:docMk/>
            <pc:sldMk cId="3308206140" sldId="277"/>
            <ac:spMk id="11" creationId="{940DC678-68C6-E848-ACFA-E2CAF703B75E}"/>
          </ac:spMkLst>
        </pc:spChg>
        <pc:spChg chg="add del mod">
          <ac:chgData name="Fernandez Soria, Christian A" userId="12e1af29-ecbc-4b65-aaf6-bc81a5c68b5a" providerId="ADAL" clId="{B9DDC7AF-BA83-4FF4-8D0A-F32ACC158CF2}" dt="2024-02-22T10:00:54.064" v="2473" actId="20577"/>
          <ac:spMkLst>
            <pc:docMk/>
            <pc:sldMk cId="3308206140" sldId="277"/>
            <ac:spMk id="13" creationId="{09256F9B-0FDD-E2DB-06DA-7DBFB852B23C}"/>
          </ac:spMkLst>
        </pc:spChg>
        <pc:spChg chg="del">
          <ac:chgData name="Fernandez Soria, Christian A" userId="12e1af29-ecbc-4b65-aaf6-bc81a5c68b5a" providerId="ADAL" clId="{B9DDC7AF-BA83-4FF4-8D0A-F32ACC158CF2}" dt="2024-02-14T01:44:18.438" v="83" actId="478"/>
          <ac:spMkLst>
            <pc:docMk/>
            <pc:sldMk cId="3308206140" sldId="277"/>
            <ac:spMk id="13" creationId="{B7206344-12FF-FA84-0DD8-47E853637689}"/>
          </ac:spMkLst>
        </pc:spChg>
        <pc:spChg chg="add del mod">
          <ac:chgData name="Fernandez Soria, Christian A" userId="12e1af29-ecbc-4b65-aaf6-bc81a5c68b5a" providerId="ADAL" clId="{B9DDC7AF-BA83-4FF4-8D0A-F32ACC158CF2}" dt="2024-02-14T21:22:17.520" v="648" actId="478"/>
          <ac:spMkLst>
            <pc:docMk/>
            <pc:sldMk cId="3308206140" sldId="277"/>
            <ac:spMk id="15" creationId="{3B91FD51-ED1E-0791-7224-391F25C4588D}"/>
          </ac:spMkLst>
        </pc:spChg>
        <pc:spChg chg="del">
          <ac:chgData name="Fernandez Soria, Christian A" userId="12e1af29-ecbc-4b65-aaf6-bc81a5c68b5a" providerId="ADAL" clId="{B9DDC7AF-BA83-4FF4-8D0A-F32ACC158CF2}" dt="2024-02-14T01:44:18.438" v="83" actId="478"/>
          <ac:spMkLst>
            <pc:docMk/>
            <pc:sldMk cId="3308206140" sldId="277"/>
            <ac:spMk id="15" creationId="{B3D44649-0935-7EC9-2F28-725F6ACA0643}"/>
          </ac:spMkLst>
        </pc:spChg>
        <pc:spChg chg="del">
          <ac:chgData name="Fernandez Soria, Christian A" userId="12e1af29-ecbc-4b65-aaf6-bc81a5c68b5a" providerId="ADAL" clId="{B9DDC7AF-BA83-4FF4-8D0A-F32ACC158CF2}" dt="2024-02-14T01:44:18.438" v="83" actId="478"/>
          <ac:spMkLst>
            <pc:docMk/>
            <pc:sldMk cId="3308206140" sldId="277"/>
            <ac:spMk id="16" creationId="{D0847978-9381-DDC5-B4E7-0A39255F1257}"/>
          </ac:spMkLst>
        </pc:spChg>
        <pc:spChg chg="del">
          <ac:chgData name="Fernandez Soria, Christian A" userId="12e1af29-ecbc-4b65-aaf6-bc81a5c68b5a" providerId="ADAL" clId="{B9DDC7AF-BA83-4FF4-8D0A-F32ACC158CF2}" dt="2024-02-14T01:44:18.438" v="83" actId="478"/>
          <ac:spMkLst>
            <pc:docMk/>
            <pc:sldMk cId="3308206140" sldId="277"/>
            <ac:spMk id="18" creationId="{1E12E42A-B58B-F427-9294-A05F62901150}"/>
          </ac:spMkLst>
        </pc:spChg>
        <pc:spChg chg="add mod">
          <ac:chgData name="Fernandez Soria, Christian A" userId="12e1af29-ecbc-4b65-aaf6-bc81a5c68b5a" providerId="ADAL" clId="{B9DDC7AF-BA83-4FF4-8D0A-F32ACC158CF2}" dt="2024-02-23T00:48:55.915" v="3762" actId="1076"/>
          <ac:spMkLst>
            <pc:docMk/>
            <pc:sldMk cId="3308206140" sldId="277"/>
            <ac:spMk id="18" creationId="{83EF50BC-BBAF-4449-DBF6-4F414664D946}"/>
          </ac:spMkLst>
        </pc:spChg>
        <pc:spChg chg="del">
          <ac:chgData name="Fernandez Soria, Christian A" userId="12e1af29-ecbc-4b65-aaf6-bc81a5c68b5a" providerId="ADAL" clId="{B9DDC7AF-BA83-4FF4-8D0A-F32ACC158CF2}" dt="2024-02-14T01:44:18.438" v="83" actId="478"/>
          <ac:spMkLst>
            <pc:docMk/>
            <pc:sldMk cId="3308206140" sldId="277"/>
            <ac:spMk id="19" creationId="{DFD5D195-CB57-B95F-CB17-D4DC38248DA0}"/>
          </ac:spMkLst>
        </pc:spChg>
        <pc:spChg chg="del">
          <ac:chgData name="Fernandez Soria, Christian A" userId="12e1af29-ecbc-4b65-aaf6-bc81a5c68b5a" providerId="ADAL" clId="{B9DDC7AF-BA83-4FF4-8D0A-F32ACC158CF2}" dt="2024-02-14T01:44:18.438" v="83" actId="478"/>
          <ac:spMkLst>
            <pc:docMk/>
            <pc:sldMk cId="3308206140" sldId="277"/>
            <ac:spMk id="20" creationId="{D48EBE3D-1DE7-05D4-0A6A-6F3B69FE266F}"/>
          </ac:spMkLst>
        </pc:spChg>
        <pc:spChg chg="add mod">
          <ac:chgData name="Fernandez Soria, Christian A" userId="12e1af29-ecbc-4b65-aaf6-bc81a5c68b5a" providerId="ADAL" clId="{B9DDC7AF-BA83-4FF4-8D0A-F32ACC158CF2}" dt="2024-02-23T00:48:55.915" v="3762" actId="1076"/>
          <ac:spMkLst>
            <pc:docMk/>
            <pc:sldMk cId="3308206140" sldId="277"/>
            <ac:spMk id="21" creationId="{BC3BE7E0-C646-9222-6241-2535C1DC5868}"/>
          </ac:spMkLst>
        </pc:spChg>
        <pc:spChg chg="add del mod">
          <ac:chgData name="Fernandez Soria, Christian A" userId="12e1af29-ecbc-4b65-aaf6-bc81a5c68b5a" providerId="ADAL" clId="{B9DDC7AF-BA83-4FF4-8D0A-F32ACC158CF2}" dt="2024-02-14T20:54:06.412" v="403" actId="478"/>
          <ac:spMkLst>
            <pc:docMk/>
            <pc:sldMk cId="3308206140" sldId="277"/>
            <ac:spMk id="23" creationId="{B9E90E51-4DF7-7A16-688C-AE226C9892F4}"/>
          </ac:spMkLst>
        </pc:spChg>
        <pc:spChg chg="add mod">
          <ac:chgData name="Fernandez Soria, Christian A" userId="12e1af29-ecbc-4b65-aaf6-bc81a5c68b5a" providerId="ADAL" clId="{B9DDC7AF-BA83-4FF4-8D0A-F32ACC158CF2}" dt="2024-02-23T00:48:55.915" v="3762" actId="1076"/>
          <ac:spMkLst>
            <pc:docMk/>
            <pc:sldMk cId="3308206140" sldId="277"/>
            <ac:spMk id="24" creationId="{6A32B048-11F8-80C2-85A0-7AFDADB12C5F}"/>
          </ac:spMkLst>
        </pc:spChg>
        <pc:spChg chg="add mod">
          <ac:chgData name="Fernandez Soria, Christian A" userId="12e1af29-ecbc-4b65-aaf6-bc81a5c68b5a" providerId="ADAL" clId="{B9DDC7AF-BA83-4FF4-8D0A-F32ACC158CF2}" dt="2024-02-14T21:22:19.676" v="649" actId="1076"/>
          <ac:spMkLst>
            <pc:docMk/>
            <pc:sldMk cId="3308206140" sldId="277"/>
            <ac:spMk id="25" creationId="{6E5785D8-FD4D-54F3-0F8E-3B7AEE44B14A}"/>
          </ac:spMkLst>
        </pc:spChg>
        <pc:spChg chg="add mod">
          <ac:chgData name="Fernandez Soria, Christian A" userId="12e1af29-ecbc-4b65-aaf6-bc81a5c68b5a" providerId="ADAL" clId="{B9DDC7AF-BA83-4FF4-8D0A-F32ACC158CF2}" dt="2024-02-23T00:55:20.877" v="3811" actId="1076"/>
          <ac:spMkLst>
            <pc:docMk/>
            <pc:sldMk cId="3308206140" sldId="277"/>
            <ac:spMk id="26" creationId="{89D66FCB-E662-8F8C-F2A5-87F88BADF8DB}"/>
          </ac:spMkLst>
        </pc:spChg>
        <pc:spChg chg="add mod">
          <ac:chgData name="Fernandez Soria, Christian A" userId="12e1af29-ecbc-4b65-aaf6-bc81a5c68b5a" providerId="ADAL" clId="{B9DDC7AF-BA83-4FF4-8D0A-F32ACC158CF2}" dt="2024-02-23T02:32:10.929" v="4168" actId="20577"/>
          <ac:spMkLst>
            <pc:docMk/>
            <pc:sldMk cId="3308206140" sldId="277"/>
            <ac:spMk id="28" creationId="{14CF6787-CABA-56CF-BFC4-D0FC6C8762C6}"/>
          </ac:spMkLst>
        </pc:spChg>
        <pc:spChg chg="mod">
          <ac:chgData name="Fernandez Soria, Christian A" userId="12e1af29-ecbc-4b65-aaf6-bc81a5c68b5a" providerId="ADAL" clId="{B9DDC7AF-BA83-4FF4-8D0A-F32ACC158CF2}" dt="2024-02-22T10:54:25.720" v="3488" actId="1076"/>
          <ac:spMkLst>
            <pc:docMk/>
            <pc:sldMk cId="3308206140" sldId="277"/>
            <ac:spMk id="32" creationId="{024B52A6-0323-E618-57E2-BBB4F0D78CC3}"/>
          </ac:spMkLst>
        </pc:spChg>
        <pc:spChg chg="mod">
          <ac:chgData name="Fernandez Soria, Christian A" userId="12e1af29-ecbc-4b65-aaf6-bc81a5c68b5a" providerId="ADAL" clId="{B9DDC7AF-BA83-4FF4-8D0A-F32ACC158CF2}" dt="2024-02-22T10:54:25.720" v="3488" actId="1076"/>
          <ac:spMkLst>
            <pc:docMk/>
            <pc:sldMk cId="3308206140" sldId="277"/>
            <ac:spMk id="33" creationId="{B22AF993-30E0-CB5D-42F6-782ADC111364}"/>
          </ac:spMkLst>
        </pc:spChg>
        <pc:spChg chg="mod">
          <ac:chgData name="Fernandez Soria, Christian A" userId="12e1af29-ecbc-4b65-aaf6-bc81a5c68b5a" providerId="ADAL" clId="{B9DDC7AF-BA83-4FF4-8D0A-F32ACC158CF2}" dt="2024-02-22T10:54:25.720" v="3488" actId="1076"/>
          <ac:spMkLst>
            <pc:docMk/>
            <pc:sldMk cId="3308206140" sldId="277"/>
            <ac:spMk id="34" creationId="{92287C72-BD43-0C27-31D2-3B834D230491}"/>
          </ac:spMkLst>
        </pc:spChg>
        <pc:spChg chg="mod">
          <ac:chgData name="Fernandez Soria, Christian A" userId="12e1af29-ecbc-4b65-aaf6-bc81a5c68b5a" providerId="ADAL" clId="{B9DDC7AF-BA83-4FF4-8D0A-F32ACC158CF2}" dt="2024-02-22T10:54:25.720" v="3488" actId="1076"/>
          <ac:spMkLst>
            <pc:docMk/>
            <pc:sldMk cId="3308206140" sldId="277"/>
            <ac:spMk id="35" creationId="{87669933-017E-5131-28C6-949AE3372F41}"/>
          </ac:spMkLst>
        </pc:spChg>
        <pc:spChg chg="del mod">
          <ac:chgData name="Fernandez Soria, Christian A" userId="12e1af29-ecbc-4b65-aaf6-bc81a5c68b5a" providerId="ADAL" clId="{B9DDC7AF-BA83-4FF4-8D0A-F32ACC158CF2}" dt="2024-02-22T10:54:09.387" v="3486" actId="478"/>
          <ac:spMkLst>
            <pc:docMk/>
            <pc:sldMk cId="3308206140" sldId="277"/>
            <ac:spMk id="40" creationId="{E1AF37B9-8636-33DB-9959-ABC9DA86551D}"/>
          </ac:spMkLst>
        </pc:spChg>
        <pc:spChg chg="mod">
          <ac:chgData name="Fernandez Soria, Christian A" userId="12e1af29-ecbc-4b65-aaf6-bc81a5c68b5a" providerId="ADAL" clId="{B9DDC7AF-BA83-4FF4-8D0A-F32ACC158CF2}" dt="2024-02-22T10:54:25.720" v="3488" actId="1076"/>
          <ac:spMkLst>
            <pc:docMk/>
            <pc:sldMk cId="3308206140" sldId="277"/>
            <ac:spMk id="42" creationId="{B6676C62-2325-02CF-B8C0-AC378D31DDFC}"/>
          </ac:spMkLst>
        </pc:spChg>
        <pc:grpChg chg="add del mod ord">
          <ac:chgData name="Fernandez Soria, Christian A" userId="12e1af29-ecbc-4b65-aaf6-bc81a5c68b5a" providerId="ADAL" clId="{B9DDC7AF-BA83-4FF4-8D0A-F32ACC158CF2}" dt="2024-02-23T01:10:43.816" v="3894" actId="165"/>
          <ac:grpSpMkLst>
            <pc:docMk/>
            <pc:sldMk cId="3308206140" sldId="277"/>
            <ac:grpSpMk id="19" creationId="{C5AF5C80-ED90-FDA6-FDC9-8946B9B23C54}"/>
          </ac:grpSpMkLst>
        </pc:grpChg>
        <pc:picChg chg="add mod">
          <ac:chgData name="Fernandez Soria, Christian A" userId="12e1af29-ecbc-4b65-aaf6-bc81a5c68b5a" providerId="ADAL" clId="{B9DDC7AF-BA83-4FF4-8D0A-F32ACC158CF2}" dt="2024-02-23T00:48:55.915" v="3762" actId="1076"/>
          <ac:picMkLst>
            <pc:docMk/>
            <pc:sldMk cId="3308206140" sldId="277"/>
            <ac:picMk id="4" creationId="{BA20D8B9-FA3A-D032-9141-8E40386B8F3C}"/>
          </ac:picMkLst>
        </pc:picChg>
        <pc:picChg chg="add mod modCrop">
          <ac:chgData name="Fernandez Soria, Christian A" userId="12e1af29-ecbc-4b65-aaf6-bc81a5c68b5a" providerId="ADAL" clId="{B9DDC7AF-BA83-4FF4-8D0A-F32ACC158CF2}" dt="2024-02-23T00:48:55.915" v="3762" actId="1076"/>
          <ac:picMkLst>
            <pc:docMk/>
            <pc:sldMk cId="3308206140" sldId="277"/>
            <ac:picMk id="6" creationId="{C994AB40-A282-8B0D-81CC-1B9BED7D70CA}"/>
          </ac:picMkLst>
        </pc:picChg>
        <pc:picChg chg="add del mod">
          <ac:chgData name="Fernandez Soria, Christian A" userId="12e1af29-ecbc-4b65-aaf6-bc81a5c68b5a" providerId="ADAL" clId="{B9DDC7AF-BA83-4FF4-8D0A-F32ACC158CF2}" dt="2024-02-14T18:40:18.649" v="91" actId="21"/>
          <ac:picMkLst>
            <pc:docMk/>
            <pc:sldMk cId="3308206140" sldId="277"/>
            <ac:picMk id="10" creationId="{5E9C824A-7891-AAE9-08E7-5F9B653B4C7D}"/>
          </ac:picMkLst>
        </pc:picChg>
        <pc:picChg chg="add del mod">
          <ac:chgData name="Fernandez Soria, Christian A" userId="12e1af29-ecbc-4b65-aaf6-bc81a5c68b5a" providerId="ADAL" clId="{B9DDC7AF-BA83-4FF4-8D0A-F32ACC158CF2}" dt="2024-02-23T00:42:59.751" v="3695" actId="478"/>
          <ac:picMkLst>
            <pc:docMk/>
            <pc:sldMk cId="3308206140" sldId="277"/>
            <ac:picMk id="10" creationId="{93CED1FF-D8A1-9627-F861-9A9D9FDF977E}"/>
          </ac:picMkLst>
        </pc:picChg>
        <pc:picChg chg="add del mod">
          <ac:chgData name="Fernandez Soria, Christian A" userId="12e1af29-ecbc-4b65-aaf6-bc81a5c68b5a" providerId="ADAL" clId="{B9DDC7AF-BA83-4FF4-8D0A-F32ACC158CF2}" dt="2024-02-14T18:40:26.775" v="93" actId="21"/>
          <ac:picMkLst>
            <pc:docMk/>
            <pc:sldMk cId="3308206140" sldId="277"/>
            <ac:picMk id="11" creationId="{5E9C824A-7891-AAE9-08E7-5F9B653B4C7D}"/>
          </ac:picMkLst>
        </pc:picChg>
        <pc:picChg chg="add mod">
          <ac:chgData name="Fernandez Soria, Christian A" userId="12e1af29-ecbc-4b65-aaf6-bc81a5c68b5a" providerId="ADAL" clId="{B9DDC7AF-BA83-4FF4-8D0A-F32ACC158CF2}" dt="2024-02-23T00:43:21.576" v="3705" actId="1076"/>
          <ac:picMkLst>
            <pc:docMk/>
            <pc:sldMk cId="3308206140" sldId="277"/>
            <ac:picMk id="11" creationId="{F7940487-DAFF-D64D-FC66-9627A0B6BCFD}"/>
          </ac:picMkLst>
        </pc:picChg>
        <pc:picChg chg="add mod">
          <ac:chgData name="Fernandez Soria, Christian A" userId="12e1af29-ecbc-4b65-aaf6-bc81a5c68b5a" providerId="ADAL" clId="{B9DDC7AF-BA83-4FF4-8D0A-F32ACC158CF2}" dt="2024-02-14T18:42:06.288" v="111" actId="1076"/>
          <ac:picMkLst>
            <pc:docMk/>
            <pc:sldMk cId="3308206140" sldId="277"/>
            <ac:picMk id="12" creationId="{3C1D6745-9AF0-BB0E-0AD5-33E8A5F4F26E}"/>
          </ac:picMkLst>
        </pc:picChg>
        <pc:picChg chg="add mod topLvl">
          <ac:chgData name="Fernandez Soria, Christian A" userId="12e1af29-ecbc-4b65-aaf6-bc81a5c68b5a" providerId="ADAL" clId="{B9DDC7AF-BA83-4FF4-8D0A-F32ACC158CF2}" dt="2024-02-23T02:32:45.084" v="4194" actId="1035"/>
          <ac:picMkLst>
            <pc:docMk/>
            <pc:sldMk cId="3308206140" sldId="277"/>
            <ac:picMk id="16" creationId="{0142BF34-DC22-A60A-0B03-738A7A1BA752}"/>
          </ac:picMkLst>
        </pc:picChg>
        <pc:picChg chg="add mod ord topLvl modCrop">
          <ac:chgData name="Fernandez Soria, Christian A" userId="12e1af29-ecbc-4b65-aaf6-bc81a5c68b5a" providerId="ADAL" clId="{B9DDC7AF-BA83-4FF4-8D0A-F32ACC158CF2}" dt="2024-02-23T02:32:45.084" v="4194" actId="1035"/>
          <ac:picMkLst>
            <pc:docMk/>
            <pc:sldMk cId="3308206140" sldId="277"/>
            <ac:picMk id="17" creationId="{11AE0346-97EE-7D8F-B222-C47C5D411483}"/>
          </ac:picMkLst>
        </pc:picChg>
        <pc:picChg chg="add mod modCrop">
          <ac:chgData name="Fernandez Soria, Christian A" userId="12e1af29-ecbc-4b65-aaf6-bc81a5c68b5a" providerId="ADAL" clId="{B9DDC7AF-BA83-4FF4-8D0A-F32ACC158CF2}" dt="2024-02-23T00:48:55.915" v="3762" actId="1076"/>
          <ac:picMkLst>
            <pc:docMk/>
            <pc:sldMk cId="3308206140" sldId="277"/>
            <ac:picMk id="20" creationId="{23C53BF3-9A7C-6918-B50C-B2DC9B4BA362}"/>
          </ac:picMkLst>
        </pc:picChg>
        <pc:picChg chg="add mod">
          <ac:chgData name="Fernandez Soria, Christian A" userId="12e1af29-ecbc-4b65-aaf6-bc81a5c68b5a" providerId="ADAL" clId="{B9DDC7AF-BA83-4FF4-8D0A-F32ACC158CF2}" dt="2024-02-23T00:51:49.096" v="3789" actId="1076"/>
          <ac:picMkLst>
            <pc:docMk/>
            <pc:sldMk cId="3308206140" sldId="277"/>
            <ac:picMk id="23" creationId="{37322D94-2E7F-5C50-8B2E-1BFC1CDEB329}"/>
          </ac:picMkLst>
        </pc:picChg>
        <pc:picChg chg="add del mod">
          <ac:chgData name="Fernandez Soria, Christian A" userId="12e1af29-ecbc-4b65-aaf6-bc81a5c68b5a" providerId="ADAL" clId="{B9DDC7AF-BA83-4FF4-8D0A-F32ACC158CF2}" dt="2024-02-14T21:00:47.824" v="492" actId="478"/>
          <ac:picMkLst>
            <pc:docMk/>
            <pc:sldMk cId="3308206140" sldId="277"/>
            <ac:picMk id="26" creationId="{753A467B-D464-493B-F5EC-F02378DD25BE}"/>
          </ac:picMkLst>
        </pc:picChg>
        <pc:picChg chg="add del mod">
          <ac:chgData name="Fernandez Soria, Christian A" userId="12e1af29-ecbc-4b65-aaf6-bc81a5c68b5a" providerId="ADAL" clId="{B9DDC7AF-BA83-4FF4-8D0A-F32ACC158CF2}" dt="2024-02-14T18:42:02.744" v="110" actId="478"/>
          <ac:picMkLst>
            <pc:docMk/>
            <pc:sldMk cId="3308206140" sldId="277"/>
            <ac:picMk id="27" creationId="{B6B89914-21F9-C6C8-8086-AD38A90D308C}"/>
          </ac:picMkLst>
        </pc:picChg>
        <pc:picChg chg="add del mod">
          <ac:chgData name="Fernandez Soria, Christian A" userId="12e1af29-ecbc-4b65-aaf6-bc81a5c68b5a" providerId="ADAL" clId="{B9DDC7AF-BA83-4FF4-8D0A-F32ACC158CF2}" dt="2024-02-14T21:23:53.451" v="662" actId="478"/>
          <ac:picMkLst>
            <pc:docMk/>
            <pc:sldMk cId="3308206140" sldId="277"/>
            <ac:picMk id="29" creationId="{82F28435-1DD7-61AA-7BD0-3F1B6375AFE7}"/>
          </ac:picMkLst>
        </pc:picChg>
        <pc:picChg chg="mod">
          <ac:chgData name="Fernandez Soria, Christian A" userId="12e1af29-ecbc-4b65-aaf6-bc81a5c68b5a" providerId="ADAL" clId="{B9DDC7AF-BA83-4FF4-8D0A-F32ACC158CF2}" dt="2024-02-22T10:54:25.720" v="3488" actId="1076"/>
          <ac:picMkLst>
            <pc:docMk/>
            <pc:sldMk cId="3308206140" sldId="277"/>
            <ac:picMk id="37" creationId="{171534EE-0C49-C813-13FE-C10CBB53F0AA}"/>
          </ac:picMkLst>
        </pc:picChg>
        <pc:picChg chg="mod">
          <ac:chgData name="Fernandez Soria, Christian A" userId="12e1af29-ecbc-4b65-aaf6-bc81a5c68b5a" providerId="ADAL" clId="{B9DDC7AF-BA83-4FF4-8D0A-F32ACC158CF2}" dt="2024-02-22T10:54:25.720" v="3488" actId="1076"/>
          <ac:picMkLst>
            <pc:docMk/>
            <pc:sldMk cId="3308206140" sldId="277"/>
            <ac:picMk id="38" creationId="{5F7C47D8-9A6D-B823-A70C-6AA01720C69E}"/>
          </ac:picMkLst>
        </pc:picChg>
        <pc:picChg chg="del">
          <ac:chgData name="Fernandez Soria, Christian A" userId="12e1af29-ecbc-4b65-aaf6-bc81a5c68b5a" providerId="ADAL" clId="{B9DDC7AF-BA83-4FF4-8D0A-F32ACC158CF2}" dt="2024-02-22T10:54:11.250" v="3487" actId="478"/>
          <ac:picMkLst>
            <pc:docMk/>
            <pc:sldMk cId="3308206140" sldId="277"/>
            <ac:picMk id="41" creationId="{C93575E1-5F22-D059-B1C9-07908D53B3BF}"/>
          </ac:picMkLst>
        </pc:picChg>
        <pc:picChg chg="mod">
          <ac:chgData name="Fernandez Soria, Christian A" userId="12e1af29-ecbc-4b65-aaf6-bc81a5c68b5a" providerId="ADAL" clId="{B9DDC7AF-BA83-4FF4-8D0A-F32ACC158CF2}" dt="2024-02-22T10:54:25.720" v="3488" actId="1076"/>
          <ac:picMkLst>
            <pc:docMk/>
            <pc:sldMk cId="3308206140" sldId="277"/>
            <ac:picMk id="48" creationId="{CBC30AA3-34DC-E555-4D08-EF8C76E75F55}"/>
          </ac:picMkLst>
        </pc:picChg>
        <pc:picChg chg="mod">
          <ac:chgData name="Fernandez Soria, Christian A" userId="12e1af29-ecbc-4b65-aaf6-bc81a5c68b5a" providerId="ADAL" clId="{B9DDC7AF-BA83-4FF4-8D0A-F32ACC158CF2}" dt="2024-02-22T10:54:25.720" v="3488" actId="1076"/>
          <ac:picMkLst>
            <pc:docMk/>
            <pc:sldMk cId="3308206140" sldId="277"/>
            <ac:picMk id="49" creationId="{21F0618C-2F1F-4492-B287-C6039BE7BEB7}"/>
          </ac:picMkLst>
        </pc:picChg>
        <pc:cxnChg chg="del">
          <ac:chgData name="Fernandez Soria, Christian A" userId="12e1af29-ecbc-4b65-aaf6-bc81a5c68b5a" providerId="ADAL" clId="{B9DDC7AF-BA83-4FF4-8D0A-F32ACC158CF2}" dt="2024-02-14T01:44:18.438" v="83" actId="478"/>
          <ac:cxnSpMkLst>
            <pc:docMk/>
            <pc:sldMk cId="3308206140" sldId="277"/>
            <ac:cxnSpMk id="12" creationId="{4E58CDC5-86A4-E530-3C09-6BC9D3971023}"/>
          </ac:cxnSpMkLst>
        </pc:cxnChg>
        <pc:cxnChg chg="del">
          <ac:chgData name="Fernandez Soria, Christian A" userId="12e1af29-ecbc-4b65-aaf6-bc81a5c68b5a" providerId="ADAL" clId="{B9DDC7AF-BA83-4FF4-8D0A-F32ACC158CF2}" dt="2024-02-14T01:44:18.438" v="83" actId="478"/>
          <ac:cxnSpMkLst>
            <pc:docMk/>
            <pc:sldMk cId="3308206140" sldId="277"/>
            <ac:cxnSpMk id="17" creationId="{833C4BC1-010B-CD65-5225-55122559ED4D}"/>
          </ac:cxnSpMkLst>
        </pc:cxnChg>
        <pc:extLst>
          <p:ext xmlns:p="http://schemas.openxmlformats.org/presentationml/2006/main" uri="{D6D511B9-2390-475A-947B-AFAB55BFBCF1}">
            <pc226:cmChg xmlns:pc226="http://schemas.microsoft.com/office/powerpoint/2022/06/main/command" chg="mod">
              <pc226:chgData name="Fernandez Soria, Christian A" userId="12e1af29-ecbc-4b65-aaf6-bc81a5c68b5a" providerId="ADAL" clId="{B9DDC7AF-BA83-4FF4-8D0A-F32ACC158CF2}" dt="2024-02-22T10:00:40.044" v="2460"/>
              <pc2:cmMkLst xmlns:pc2="http://schemas.microsoft.com/office/powerpoint/2019/9/main/command">
                <pc:docMk/>
                <pc:sldMk cId="3308206140" sldId="277"/>
                <pc2:cmMk id="{AD2B7D3B-EBDA-4A77-A2D5-673FEC7E1D78}"/>
              </pc2:cmMkLst>
            </pc226:cmChg>
          </p:ext>
        </pc:extLst>
      </pc:sldChg>
      <pc:sldChg chg="addSp delSp modSp add mod">
        <pc:chgData name="Fernandez Soria, Christian A" userId="12e1af29-ecbc-4b65-aaf6-bc81a5c68b5a" providerId="ADAL" clId="{B9DDC7AF-BA83-4FF4-8D0A-F32ACC158CF2}" dt="2024-02-23T02:38:01.378" v="4250" actId="21"/>
        <pc:sldMkLst>
          <pc:docMk/>
          <pc:sldMk cId="802738389" sldId="278"/>
        </pc:sldMkLst>
        <pc:spChg chg="mod">
          <ac:chgData name="Fernandez Soria, Christian A" userId="12e1af29-ecbc-4b65-aaf6-bc81a5c68b5a" providerId="ADAL" clId="{B9DDC7AF-BA83-4FF4-8D0A-F32ACC158CF2}" dt="2024-02-14T21:21:25.155" v="637" actId="207"/>
          <ac:spMkLst>
            <pc:docMk/>
            <pc:sldMk cId="802738389" sldId="278"/>
            <ac:spMk id="2" creationId="{136A19B3-C193-FE68-A299-199E07BDC9D5}"/>
          </ac:spMkLst>
        </pc:spChg>
        <pc:spChg chg="del">
          <ac:chgData name="Fernandez Soria, Christian A" userId="12e1af29-ecbc-4b65-aaf6-bc81a5c68b5a" providerId="ADAL" clId="{B9DDC7AF-BA83-4FF4-8D0A-F32ACC158CF2}" dt="2024-02-14T21:34:31.996" v="826" actId="478"/>
          <ac:spMkLst>
            <pc:docMk/>
            <pc:sldMk cId="802738389" sldId="278"/>
            <ac:spMk id="3" creationId="{2BE16A45-F691-6493-983D-50A7B3C4BCC0}"/>
          </ac:spMkLst>
        </pc:spChg>
        <pc:spChg chg="add mod">
          <ac:chgData name="Fernandez Soria, Christian A" userId="12e1af29-ecbc-4b65-aaf6-bc81a5c68b5a" providerId="ADAL" clId="{B9DDC7AF-BA83-4FF4-8D0A-F32ACC158CF2}" dt="2024-02-23T02:33:45.800" v="4207" actId="1076"/>
          <ac:spMkLst>
            <pc:docMk/>
            <pc:sldMk cId="802738389" sldId="278"/>
            <ac:spMk id="5" creationId="{5DE9FDEB-C88E-9465-1427-72AA9C2B3885}"/>
          </ac:spMkLst>
        </pc:spChg>
        <pc:spChg chg="add del mod">
          <ac:chgData name="Fernandez Soria, Christian A" userId="12e1af29-ecbc-4b65-aaf6-bc81a5c68b5a" providerId="ADAL" clId="{B9DDC7AF-BA83-4FF4-8D0A-F32ACC158CF2}" dt="2024-02-23T02:38:01.378" v="4250" actId="21"/>
          <ac:spMkLst>
            <pc:docMk/>
            <pc:sldMk cId="802738389" sldId="278"/>
            <ac:spMk id="7" creationId="{63492626-B69B-8A9C-A46B-B0422742A8FD}"/>
          </ac:spMkLst>
        </pc:spChg>
        <pc:spChg chg="mod">
          <ac:chgData name="Fernandez Soria, Christian A" userId="12e1af29-ecbc-4b65-aaf6-bc81a5c68b5a" providerId="ADAL" clId="{B9DDC7AF-BA83-4FF4-8D0A-F32ACC158CF2}" dt="2024-02-14T21:20:24.707" v="627" actId="1076"/>
          <ac:spMkLst>
            <pc:docMk/>
            <pc:sldMk cId="802738389" sldId="278"/>
            <ac:spMk id="8" creationId="{2E13BA55-4ED3-C912-79B5-19A2F137AF5A}"/>
          </ac:spMkLst>
        </pc:spChg>
        <pc:spChg chg="add del mod ord">
          <ac:chgData name="Fernandez Soria, Christian A" userId="12e1af29-ecbc-4b65-aaf6-bc81a5c68b5a" providerId="ADAL" clId="{B9DDC7AF-BA83-4FF4-8D0A-F32ACC158CF2}" dt="2024-02-14T21:36:42.403" v="838" actId="166"/>
          <ac:spMkLst>
            <pc:docMk/>
            <pc:sldMk cId="802738389" sldId="278"/>
            <ac:spMk id="9" creationId="{B87C720A-8436-C098-F8AD-8667E59AEBDF}"/>
          </ac:spMkLst>
        </pc:spChg>
        <pc:spChg chg="add mod">
          <ac:chgData name="Fernandez Soria, Christian A" userId="12e1af29-ecbc-4b65-aaf6-bc81a5c68b5a" providerId="ADAL" clId="{B9DDC7AF-BA83-4FF4-8D0A-F32ACC158CF2}" dt="2024-02-14T21:30:20.830" v="791" actId="1076"/>
          <ac:spMkLst>
            <pc:docMk/>
            <pc:sldMk cId="802738389" sldId="278"/>
            <ac:spMk id="10" creationId="{00B09389-FFA5-AF0A-BE9E-26497A3CFCB6}"/>
          </ac:spMkLst>
        </pc:spChg>
        <pc:spChg chg="add del mod">
          <ac:chgData name="Fernandez Soria, Christian A" userId="12e1af29-ecbc-4b65-aaf6-bc81a5c68b5a" providerId="ADAL" clId="{B9DDC7AF-BA83-4FF4-8D0A-F32ACC158CF2}" dt="2024-02-14T21:20:05.235" v="622" actId="1076"/>
          <ac:spMkLst>
            <pc:docMk/>
            <pc:sldMk cId="802738389" sldId="278"/>
            <ac:spMk id="13" creationId="{47EC1751-32E6-F1AA-B0B8-1393D1BC6718}"/>
          </ac:spMkLst>
        </pc:spChg>
        <pc:spChg chg="del">
          <ac:chgData name="Fernandez Soria, Christian A" userId="12e1af29-ecbc-4b65-aaf6-bc81a5c68b5a" providerId="ADAL" clId="{B9DDC7AF-BA83-4FF4-8D0A-F32ACC158CF2}" dt="2024-02-14T21:34:31.996" v="826" actId="478"/>
          <ac:spMkLst>
            <pc:docMk/>
            <pc:sldMk cId="802738389" sldId="278"/>
            <ac:spMk id="14" creationId="{94A0BBF8-A9D8-24C1-99A1-B00FD9CCF572}"/>
          </ac:spMkLst>
        </pc:spChg>
        <pc:spChg chg="mod">
          <ac:chgData name="Fernandez Soria, Christian A" userId="12e1af29-ecbc-4b65-aaf6-bc81a5c68b5a" providerId="ADAL" clId="{B9DDC7AF-BA83-4FF4-8D0A-F32ACC158CF2}" dt="2024-02-14T21:30:25.417" v="792" actId="1076"/>
          <ac:spMkLst>
            <pc:docMk/>
            <pc:sldMk cId="802738389" sldId="278"/>
            <ac:spMk id="15" creationId="{CC1069BC-418D-6BF2-3672-C756A2FE4A05}"/>
          </ac:spMkLst>
        </pc:spChg>
        <pc:spChg chg="mod">
          <ac:chgData name="Fernandez Soria, Christian A" userId="12e1af29-ecbc-4b65-aaf6-bc81a5c68b5a" providerId="ADAL" clId="{B9DDC7AF-BA83-4FF4-8D0A-F32ACC158CF2}" dt="2024-02-14T21:20:24.707" v="627" actId="1076"/>
          <ac:spMkLst>
            <pc:docMk/>
            <pc:sldMk cId="802738389" sldId="278"/>
            <ac:spMk id="18" creationId="{D0E14953-3A91-9EB9-A697-748E749DFB82}"/>
          </ac:spMkLst>
        </pc:spChg>
        <pc:spChg chg="mod">
          <ac:chgData name="Fernandez Soria, Christian A" userId="12e1af29-ecbc-4b65-aaf6-bc81a5c68b5a" providerId="ADAL" clId="{B9DDC7AF-BA83-4FF4-8D0A-F32ACC158CF2}" dt="2024-02-14T21:20:24.707" v="627" actId="1076"/>
          <ac:spMkLst>
            <pc:docMk/>
            <pc:sldMk cId="802738389" sldId="278"/>
            <ac:spMk id="21" creationId="{084BD8D6-9D21-E384-DA71-8D2C2CF7E39F}"/>
          </ac:spMkLst>
        </pc:spChg>
        <pc:spChg chg="mod">
          <ac:chgData name="Fernandez Soria, Christian A" userId="12e1af29-ecbc-4b65-aaf6-bc81a5c68b5a" providerId="ADAL" clId="{B9DDC7AF-BA83-4FF4-8D0A-F32ACC158CF2}" dt="2024-02-14T21:20:24.707" v="627" actId="1076"/>
          <ac:spMkLst>
            <pc:docMk/>
            <pc:sldMk cId="802738389" sldId="278"/>
            <ac:spMk id="24" creationId="{3075C0FA-4468-D3CF-82C2-D6EDC8DD41AB}"/>
          </ac:spMkLst>
        </pc:spChg>
        <pc:spChg chg="add mod">
          <ac:chgData name="Fernandez Soria, Christian A" userId="12e1af29-ecbc-4b65-aaf6-bc81a5c68b5a" providerId="ADAL" clId="{B9DDC7AF-BA83-4FF4-8D0A-F32ACC158CF2}" dt="2024-02-14T21:31:17.650" v="808" actId="20577"/>
          <ac:spMkLst>
            <pc:docMk/>
            <pc:sldMk cId="802738389" sldId="278"/>
            <ac:spMk id="26" creationId="{1F37260A-BC85-80FF-D839-4A6AF9CF73F3}"/>
          </ac:spMkLst>
        </pc:spChg>
        <pc:spChg chg="add mod">
          <ac:chgData name="Fernandez Soria, Christian A" userId="12e1af29-ecbc-4b65-aaf6-bc81a5c68b5a" providerId="ADAL" clId="{B9DDC7AF-BA83-4FF4-8D0A-F32ACC158CF2}" dt="2024-02-14T21:30:47.699" v="804" actId="20577"/>
          <ac:spMkLst>
            <pc:docMk/>
            <pc:sldMk cId="802738389" sldId="278"/>
            <ac:spMk id="27" creationId="{5A0F00C7-D3F0-B8A5-A137-B9F739FF2CC3}"/>
          </ac:spMkLst>
        </pc:spChg>
        <pc:spChg chg="mod">
          <ac:chgData name="Fernandez Soria, Christian A" userId="12e1af29-ecbc-4b65-aaf6-bc81a5c68b5a" providerId="ADAL" clId="{B9DDC7AF-BA83-4FF4-8D0A-F32ACC158CF2}" dt="2024-02-22T10:54:45.408" v="3530" actId="1037"/>
          <ac:spMkLst>
            <pc:docMk/>
            <pc:sldMk cId="802738389" sldId="278"/>
            <ac:spMk id="31" creationId="{9F93A64C-3633-2E09-03C9-A494923EF707}"/>
          </ac:spMkLst>
        </pc:spChg>
        <pc:spChg chg="mod">
          <ac:chgData name="Fernandez Soria, Christian A" userId="12e1af29-ecbc-4b65-aaf6-bc81a5c68b5a" providerId="ADAL" clId="{B9DDC7AF-BA83-4FF4-8D0A-F32ACC158CF2}" dt="2024-02-22T10:54:45.408" v="3530" actId="1037"/>
          <ac:spMkLst>
            <pc:docMk/>
            <pc:sldMk cId="802738389" sldId="278"/>
            <ac:spMk id="33" creationId="{8CDC0368-2195-6319-026C-56CFBB650680}"/>
          </ac:spMkLst>
        </pc:spChg>
        <pc:spChg chg="mod">
          <ac:chgData name="Fernandez Soria, Christian A" userId="12e1af29-ecbc-4b65-aaf6-bc81a5c68b5a" providerId="ADAL" clId="{B9DDC7AF-BA83-4FF4-8D0A-F32ACC158CF2}" dt="2024-02-22T10:54:45.408" v="3530" actId="1037"/>
          <ac:spMkLst>
            <pc:docMk/>
            <pc:sldMk cId="802738389" sldId="278"/>
            <ac:spMk id="35" creationId="{69F0282D-D863-DF24-F49B-761CB0820A96}"/>
          </ac:spMkLst>
        </pc:spChg>
        <pc:spChg chg="mod">
          <ac:chgData name="Fernandez Soria, Christian A" userId="12e1af29-ecbc-4b65-aaf6-bc81a5c68b5a" providerId="ADAL" clId="{B9DDC7AF-BA83-4FF4-8D0A-F32ACC158CF2}" dt="2024-02-22T10:54:45.408" v="3530" actId="1037"/>
          <ac:spMkLst>
            <pc:docMk/>
            <pc:sldMk cId="802738389" sldId="278"/>
            <ac:spMk id="36" creationId="{7BD09925-4BD1-3A02-6997-452D1123FECF}"/>
          </ac:spMkLst>
        </pc:spChg>
        <pc:spChg chg="mod">
          <ac:chgData name="Fernandez Soria, Christian A" userId="12e1af29-ecbc-4b65-aaf6-bc81a5c68b5a" providerId="ADAL" clId="{B9DDC7AF-BA83-4FF4-8D0A-F32ACC158CF2}" dt="2024-02-22T10:54:45.408" v="3530" actId="1037"/>
          <ac:spMkLst>
            <pc:docMk/>
            <pc:sldMk cId="802738389" sldId="278"/>
            <ac:spMk id="37" creationId="{B671B7E5-DAFB-B85D-6020-0F50FA8B10C9}"/>
          </ac:spMkLst>
        </pc:spChg>
        <pc:spChg chg="del mod">
          <ac:chgData name="Fernandez Soria, Christian A" userId="12e1af29-ecbc-4b65-aaf6-bc81a5c68b5a" providerId="ADAL" clId="{B9DDC7AF-BA83-4FF4-8D0A-F32ACC158CF2}" dt="2024-02-22T10:54:32.181" v="3489" actId="478"/>
          <ac:spMkLst>
            <pc:docMk/>
            <pc:sldMk cId="802738389" sldId="278"/>
            <ac:spMk id="39" creationId="{65DBF765-CA53-AE5A-D2B3-748DFA97374A}"/>
          </ac:spMkLst>
        </pc:spChg>
        <pc:picChg chg="add mod">
          <ac:chgData name="Fernandez Soria, Christian A" userId="12e1af29-ecbc-4b65-aaf6-bc81a5c68b5a" providerId="ADAL" clId="{B9DDC7AF-BA83-4FF4-8D0A-F32ACC158CF2}" dt="2024-02-23T01:11:33.638" v="3896" actId="1076"/>
          <ac:picMkLst>
            <pc:docMk/>
            <pc:sldMk cId="802738389" sldId="278"/>
            <ac:picMk id="3" creationId="{EB537335-EB8E-A896-E452-0262C323728F}"/>
          </ac:picMkLst>
        </pc:picChg>
        <pc:picChg chg="mod ord">
          <ac:chgData name="Fernandez Soria, Christian A" userId="12e1af29-ecbc-4b65-aaf6-bc81a5c68b5a" providerId="ADAL" clId="{B9DDC7AF-BA83-4FF4-8D0A-F32ACC158CF2}" dt="2024-02-14T21:30:36.299" v="797" actId="1076"/>
          <ac:picMkLst>
            <pc:docMk/>
            <pc:sldMk cId="802738389" sldId="278"/>
            <ac:picMk id="4" creationId="{BBEA4807-B4CD-690E-1AA7-12F75E2FA178}"/>
          </ac:picMkLst>
        </pc:picChg>
        <pc:picChg chg="del">
          <ac:chgData name="Fernandez Soria, Christian A" userId="12e1af29-ecbc-4b65-aaf6-bc81a5c68b5a" providerId="ADAL" clId="{B9DDC7AF-BA83-4FF4-8D0A-F32ACC158CF2}" dt="2024-02-14T21:34:31.996" v="826" actId="478"/>
          <ac:picMkLst>
            <pc:docMk/>
            <pc:sldMk cId="802738389" sldId="278"/>
            <ac:picMk id="5" creationId="{55EDBB54-2084-2B64-D742-F40A707726C5}"/>
          </ac:picMkLst>
        </pc:picChg>
        <pc:picChg chg="mod">
          <ac:chgData name="Fernandez Soria, Christian A" userId="12e1af29-ecbc-4b65-aaf6-bc81a5c68b5a" providerId="ADAL" clId="{B9DDC7AF-BA83-4FF4-8D0A-F32ACC158CF2}" dt="2024-02-14T21:20:24.707" v="627" actId="1076"/>
          <ac:picMkLst>
            <pc:docMk/>
            <pc:sldMk cId="802738389" sldId="278"/>
            <ac:picMk id="6" creationId="{411CB902-2CDD-A265-499A-C0BB05F7FBCF}"/>
          </ac:picMkLst>
        </pc:picChg>
        <pc:picChg chg="del mod">
          <ac:chgData name="Fernandez Soria, Christian A" userId="12e1af29-ecbc-4b65-aaf6-bc81a5c68b5a" providerId="ADAL" clId="{B9DDC7AF-BA83-4FF4-8D0A-F32ACC158CF2}" dt="2024-02-14T21:20:56.343" v="631" actId="478"/>
          <ac:picMkLst>
            <pc:docMk/>
            <pc:sldMk cId="802738389" sldId="278"/>
            <ac:picMk id="12" creationId="{2F610091-5D84-AB5F-7027-2C91A9F45E7D}"/>
          </ac:picMkLst>
        </pc:picChg>
        <pc:picChg chg="mod">
          <ac:chgData name="Fernandez Soria, Christian A" userId="12e1af29-ecbc-4b65-aaf6-bc81a5c68b5a" providerId="ADAL" clId="{B9DDC7AF-BA83-4FF4-8D0A-F32ACC158CF2}" dt="2024-02-14T21:20:24.707" v="627" actId="1076"/>
          <ac:picMkLst>
            <pc:docMk/>
            <pc:sldMk cId="802738389" sldId="278"/>
            <ac:picMk id="17" creationId="{5E9DA81A-17A0-85C7-A735-7A46E649EABD}"/>
          </ac:picMkLst>
        </pc:picChg>
        <pc:picChg chg="mod">
          <ac:chgData name="Fernandez Soria, Christian A" userId="12e1af29-ecbc-4b65-aaf6-bc81a5c68b5a" providerId="ADAL" clId="{B9DDC7AF-BA83-4FF4-8D0A-F32ACC158CF2}" dt="2024-02-14T21:20:24.707" v="627" actId="1076"/>
          <ac:picMkLst>
            <pc:docMk/>
            <pc:sldMk cId="802738389" sldId="278"/>
            <ac:picMk id="20" creationId="{A56B8923-2245-8997-5095-4D7CF8B8F244}"/>
          </ac:picMkLst>
        </pc:picChg>
        <pc:picChg chg="del">
          <ac:chgData name="Fernandez Soria, Christian A" userId="12e1af29-ecbc-4b65-aaf6-bc81a5c68b5a" providerId="ADAL" clId="{B9DDC7AF-BA83-4FF4-8D0A-F32ACC158CF2}" dt="2024-02-14T21:34:31.996" v="826" actId="478"/>
          <ac:picMkLst>
            <pc:docMk/>
            <pc:sldMk cId="802738389" sldId="278"/>
            <ac:picMk id="22" creationId="{9B0BF321-A808-FDC8-221C-D98C2FBF558C}"/>
          </ac:picMkLst>
        </pc:picChg>
        <pc:picChg chg="add mod ord">
          <ac:chgData name="Fernandez Soria, Christian A" userId="12e1af29-ecbc-4b65-aaf6-bc81a5c68b5a" providerId="ADAL" clId="{B9DDC7AF-BA83-4FF4-8D0A-F32ACC158CF2}" dt="2024-02-14T21:22:50.546" v="654" actId="167"/>
          <ac:picMkLst>
            <pc:docMk/>
            <pc:sldMk cId="802738389" sldId="278"/>
            <ac:picMk id="23" creationId="{012A3D51-C3E1-3964-B1A2-492564B36CA5}"/>
          </ac:picMkLst>
        </pc:picChg>
        <pc:picChg chg="add mod">
          <ac:chgData name="Fernandez Soria, Christian A" userId="12e1af29-ecbc-4b65-aaf6-bc81a5c68b5a" providerId="ADAL" clId="{B9DDC7AF-BA83-4FF4-8D0A-F32ACC158CF2}" dt="2024-02-14T21:30:00.304" v="788" actId="1076"/>
          <ac:picMkLst>
            <pc:docMk/>
            <pc:sldMk cId="802738389" sldId="278"/>
            <ac:picMk id="25" creationId="{BFC3AAE6-F8F5-C427-CB65-9FDDC0259195}"/>
          </ac:picMkLst>
        </pc:picChg>
        <pc:picChg chg="add mod">
          <ac:chgData name="Fernandez Soria, Christian A" userId="12e1af29-ecbc-4b65-aaf6-bc81a5c68b5a" providerId="ADAL" clId="{B9DDC7AF-BA83-4FF4-8D0A-F32ACC158CF2}" dt="2024-02-14T21:30:04.746" v="789" actId="1076"/>
          <ac:picMkLst>
            <pc:docMk/>
            <pc:sldMk cId="802738389" sldId="278"/>
            <ac:picMk id="28" creationId="{F2B778A7-C446-B009-59C5-010DF5E22F04}"/>
          </ac:picMkLst>
        </pc:picChg>
        <pc:picChg chg="add mod">
          <ac:chgData name="Fernandez Soria, Christian A" userId="12e1af29-ecbc-4b65-aaf6-bc81a5c68b5a" providerId="ADAL" clId="{B9DDC7AF-BA83-4FF4-8D0A-F32ACC158CF2}" dt="2024-02-14T21:30:06.631" v="790" actId="1076"/>
          <ac:picMkLst>
            <pc:docMk/>
            <pc:sldMk cId="802738389" sldId="278"/>
            <ac:picMk id="29" creationId="{D5F6EF57-1EA1-45A3-B88D-7F4EA6453C01}"/>
          </ac:picMkLst>
        </pc:picChg>
        <pc:picChg chg="mod">
          <ac:chgData name="Fernandez Soria, Christian A" userId="12e1af29-ecbc-4b65-aaf6-bc81a5c68b5a" providerId="ADAL" clId="{B9DDC7AF-BA83-4FF4-8D0A-F32ACC158CF2}" dt="2024-02-22T10:54:45.408" v="3530" actId="1037"/>
          <ac:picMkLst>
            <pc:docMk/>
            <pc:sldMk cId="802738389" sldId="278"/>
            <ac:picMk id="38" creationId="{F011155C-AC2B-A162-87EE-F0167FC286B2}"/>
          </ac:picMkLst>
        </pc:picChg>
        <pc:picChg chg="del">
          <ac:chgData name="Fernandez Soria, Christian A" userId="12e1af29-ecbc-4b65-aaf6-bc81a5c68b5a" providerId="ADAL" clId="{B9DDC7AF-BA83-4FF4-8D0A-F32ACC158CF2}" dt="2024-02-22T10:54:32.181" v="3489" actId="478"/>
          <ac:picMkLst>
            <pc:docMk/>
            <pc:sldMk cId="802738389" sldId="278"/>
            <ac:picMk id="40" creationId="{84C84476-AC43-7AA8-8FA8-84C1BDA6C8B6}"/>
          </ac:picMkLst>
        </pc:picChg>
        <pc:picChg chg="mod">
          <ac:chgData name="Fernandez Soria, Christian A" userId="12e1af29-ecbc-4b65-aaf6-bc81a5c68b5a" providerId="ADAL" clId="{B9DDC7AF-BA83-4FF4-8D0A-F32ACC158CF2}" dt="2024-02-22T10:54:45.408" v="3530" actId="1037"/>
          <ac:picMkLst>
            <pc:docMk/>
            <pc:sldMk cId="802738389" sldId="278"/>
            <ac:picMk id="41" creationId="{746AC3B6-AE25-5BFF-E79B-4D19C5DB0CEA}"/>
          </ac:picMkLst>
        </pc:picChg>
        <pc:picChg chg="mod">
          <ac:chgData name="Fernandez Soria, Christian A" userId="12e1af29-ecbc-4b65-aaf6-bc81a5c68b5a" providerId="ADAL" clId="{B9DDC7AF-BA83-4FF4-8D0A-F32ACC158CF2}" dt="2024-02-22T10:54:45.408" v="3530" actId="1037"/>
          <ac:picMkLst>
            <pc:docMk/>
            <pc:sldMk cId="802738389" sldId="278"/>
            <ac:picMk id="42" creationId="{2533B456-2896-A323-850C-5F825A9A5443}"/>
          </ac:picMkLst>
        </pc:picChg>
        <pc:picChg chg="mod">
          <ac:chgData name="Fernandez Soria, Christian A" userId="12e1af29-ecbc-4b65-aaf6-bc81a5c68b5a" providerId="ADAL" clId="{B9DDC7AF-BA83-4FF4-8D0A-F32ACC158CF2}" dt="2024-02-22T10:54:45.408" v="3530" actId="1037"/>
          <ac:picMkLst>
            <pc:docMk/>
            <pc:sldMk cId="802738389" sldId="278"/>
            <ac:picMk id="43" creationId="{72B00896-BB48-FC2C-3D6E-AC5D9D661AEA}"/>
          </ac:picMkLst>
        </pc:picChg>
        <pc:cxnChg chg="add mod">
          <ac:chgData name="Fernandez Soria, Christian A" userId="12e1af29-ecbc-4b65-aaf6-bc81a5c68b5a" providerId="ADAL" clId="{B9DDC7AF-BA83-4FF4-8D0A-F32ACC158CF2}" dt="2024-02-14T21:24:34.320" v="667" actId="1076"/>
          <ac:cxnSpMkLst>
            <pc:docMk/>
            <pc:sldMk cId="802738389" sldId="278"/>
            <ac:cxnSpMk id="16" creationId="{31129A3C-BB39-3399-D2AB-83775B1D89D9}"/>
          </ac:cxnSpMkLst>
        </pc:cxnChg>
      </pc:sldChg>
      <pc:sldChg chg="add del setBg">
        <pc:chgData name="Fernandez Soria, Christian A" userId="12e1af29-ecbc-4b65-aaf6-bc81a5c68b5a" providerId="ADAL" clId="{B9DDC7AF-BA83-4FF4-8D0A-F32ACC158CF2}" dt="2024-02-14T21:00:02.204" v="485" actId="47"/>
        <pc:sldMkLst>
          <pc:docMk/>
          <pc:sldMk cId="1487570727" sldId="278"/>
        </pc:sldMkLst>
      </pc:sldChg>
      <pc:sldChg chg="add del setBg">
        <pc:chgData name="Fernandez Soria, Christian A" userId="12e1af29-ecbc-4b65-aaf6-bc81a5c68b5a" providerId="ADAL" clId="{B9DDC7AF-BA83-4FF4-8D0A-F32ACC158CF2}" dt="2024-02-14T21:00:19.491" v="489" actId="2696"/>
        <pc:sldMkLst>
          <pc:docMk/>
          <pc:sldMk cId="3335641577" sldId="278"/>
        </pc:sldMkLst>
      </pc:sldChg>
      <pc:sldChg chg="add del">
        <pc:chgData name="Fernandez Soria, Christian A" userId="12e1af29-ecbc-4b65-aaf6-bc81a5c68b5a" providerId="ADAL" clId="{B9DDC7AF-BA83-4FF4-8D0A-F32ACC158CF2}" dt="2024-02-14T21:00:12.032" v="487" actId="47"/>
        <pc:sldMkLst>
          <pc:docMk/>
          <pc:sldMk cId="3340317342" sldId="278"/>
        </pc:sldMkLst>
      </pc:sldChg>
      <pc:sldChg chg="add del">
        <pc:chgData name="Fernandez Soria, Christian A" userId="12e1af29-ecbc-4b65-aaf6-bc81a5c68b5a" providerId="ADAL" clId="{B9DDC7AF-BA83-4FF4-8D0A-F32ACC158CF2}" dt="2024-02-14T21:02:13.965" v="508" actId="47"/>
        <pc:sldMkLst>
          <pc:docMk/>
          <pc:sldMk cId="3958887245" sldId="278"/>
        </pc:sldMkLst>
      </pc:sldChg>
      <pc:sldChg chg="addSp delSp modSp add del mod">
        <pc:chgData name="Fernandez Soria, Christian A" userId="12e1af29-ecbc-4b65-aaf6-bc81a5c68b5a" providerId="ADAL" clId="{B9DDC7AF-BA83-4FF4-8D0A-F32ACC158CF2}" dt="2024-02-14T22:45:07.001" v="1084" actId="47"/>
        <pc:sldMkLst>
          <pc:docMk/>
          <pc:sldMk cId="4157990917" sldId="279"/>
        </pc:sldMkLst>
        <pc:spChg chg="del">
          <ac:chgData name="Fernandez Soria, Christian A" userId="12e1af29-ecbc-4b65-aaf6-bc81a5c68b5a" providerId="ADAL" clId="{B9DDC7AF-BA83-4FF4-8D0A-F32ACC158CF2}" dt="2024-02-14T21:32:01.211" v="811" actId="478"/>
          <ac:spMkLst>
            <pc:docMk/>
            <pc:sldMk cId="4157990917" sldId="279"/>
            <ac:spMk id="3" creationId="{CF8E39F9-2626-C540-129A-237331C42246}"/>
          </ac:spMkLst>
        </pc:spChg>
        <pc:spChg chg="del">
          <ac:chgData name="Fernandez Soria, Christian A" userId="12e1af29-ecbc-4b65-aaf6-bc81a5c68b5a" providerId="ADAL" clId="{B9DDC7AF-BA83-4FF4-8D0A-F32ACC158CF2}" dt="2024-02-14T21:32:03.081" v="812" actId="478"/>
          <ac:spMkLst>
            <pc:docMk/>
            <pc:sldMk cId="4157990917" sldId="279"/>
            <ac:spMk id="8" creationId="{34F72E8F-2DDE-50D0-3484-3379F143D7AE}"/>
          </ac:spMkLst>
        </pc:spChg>
        <pc:spChg chg="mod">
          <ac:chgData name="Fernandez Soria, Christian A" userId="12e1af29-ecbc-4b65-aaf6-bc81a5c68b5a" providerId="ADAL" clId="{B9DDC7AF-BA83-4FF4-8D0A-F32ACC158CF2}" dt="2024-02-14T21:32:12.810" v="816" actId="13926"/>
          <ac:spMkLst>
            <pc:docMk/>
            <pc:sldMk cId="4157990917" sldId="279"/>
            <ac:spMk id="9" creationId="{46857BA3-6897-73E5-2A14-A70B6E372276}"/>
          </ac:spMkLst>
        </pc:spChg>
        <pc:spChg chg="del">
          <ac:chgData name="Fernandez Soria, Christian A" userId="12e1af29-ecbc-4b65-aaf6-bc81a5c68b5a" providerId="ADAL" clId="{B9DDC7AF-BA83-4FF4-8D0A-F32ACC158CF2}" dt="2024-02-14T22:44:59.005" v="1075" actId="478"/>
          <ac:spMkLst>
            <pc:docMk/>
            <pc:sldMk cId="4157990917" sldId="279"/>
            <ac:spMk id="10" creationId="{234BC038-6133-0095-D077-8249F012BBFA}"/>
          </ac:spMkLst>
        </pc:spChg>
        <pc:spChg chg="del">
          <ac:chgData name="Fernandez Soria, Christian A" userId="12e1af29-ecbc-4b65-aaf6-bc81a5c68b5a" providerId="ADAL" clId="{B9DDC7AF-BA83-4FF4-8D0A-F32ACC158CF2}" dt="2024-02-14T21:31:56.814" v="810" actId="478"/>
          <ac:spMkLst>
            <pc:docMk/>
            <pc:sldMk cId="4157990917" sldId="279"/>
            <ac:spMk id="13" creationId="{6FE647A5-FBC8-A371-1496-0E0997D71E47}"/>
          </ac:spMkLst>
        </pc:spChg>
        <pc:spChg chg="del">
          <ac:chgData name="Fernandez Soria, Christian A" userId="12e1af29-ecbc-4b65-aaf6-bc81a5c68b5a" providerId="ADAL" clId="{B9DDC7AF-BA83-4FF4-8D0A-F32ACC158CF2}" dt="2024-02-14T21:32:01.211" v="811" actId="478"/>
          <ac:spMkLst>
            <pc:docMk/>
            <pc:sldMk cId="4157990917" sldId="279"/>
            <ac:spMk id="14" creationId="{1EAB7676-1198-AA75-11F5-01EB61A10B59}"/>
          </ac:spMkLst>
        </pc:spChg>
        <pc:spChg chg="del">
          <ac:chgData name="Fernandez Soria, Christian A" userId="12e1af29-ecbc-4b65-aaf6-bc81a5c68b5a" providerId="ADAL" clId="{B9DDC7AF-BA83-4FF4-8D0A-F32ACC158CF2}" dt="2024-02-14T21:32:03.081" v="812" actId="478"/>
          <ac:spMkLst>
            <pc:docMk/>
            <pc:sldMk cId="4157990917" sldId="279"/>
            <ac:spMk id="18" creationId="{A5AE4BC1-38D0-324B-9AAE-7CE0ECC83722}"/>
          </ac:spMkLst>
        </pc:spChg>
        <pc:spChg chg="del">
          <ac:chgData name="Fernandez Soria, Christian A" userId="12e1af29-ecbc-4b65-aaf6-bc81a5c68b5a" providerId="ADAL" clId="{B9DDC7AF-BA83-4FF4-8D0A-F32ACC158CF2}" dt="2024-02-14T21:32:03.081" v="812" actId="478"/>
          <ac:spMkLst>
            <pc:docMk/>
            <pc:sldMk cId="4157990917" sldId="279"/>
            <ac:spMk id="21" creationId="{2AA6A838-8EDB-DB66-67B7-14315DF745A5}"/>
          </ac:spMkLst>
        </pc:spChg>
        <pc:spChg chg="del">
          <ac:chgData name="Fernandez Soria, Christian A" userId="12e1af29-ecbc-4b65-aaf6-bc81a5c68b5a" providerId="ADAL" clId="{B9DDC7AF-BA83-4FF4-8D0A-F32ACC158CF2}" dt="2024-02-14T21:32:03.081" v="812" actId="478"/>
          <ac:spMkLst>
            <pc:docMk/>
            <pc:sldMk cId="4157990917" sldId="279"/>
            <ac:spMk id="24" creationId="{233E262F-DD07-D3E5-D545-A447760574A8}"/>
          </ac:spMkLst>
        </pc:spChg>
        <pc:spChg chg="add del">
          <ac:chgData name="Fernandez Soria, Christian A" userId="12e1af29-ecbc-4b65-aaf6-bc81a5c68b5a" providerId="ADAL" clId="{B9DDC7AF-BA83-4FF4-8D0A-F32ACC158CF2}" dt="2024-02-14T22:45:04.375" v="1082" actId="478"/>
          <ac:spMkLst>
            <pc:docMk/>
            <pc:sldMk cId="4157990917" sldId="279"/>
            <ac:spMk id="26" creationId="{0867EC54-5022-0E87-484D-2EB703600809}"/>
          </ac:spMkLst>
        </pc:spChg>
        <pc:spChg chg="add del">
          <ac:chgData name="Fernandez Soria, Christian A" userId="12e1af29-ecbc-4b65-aaf6-bc81a5c68b5a" providerId="ADAL" clId="{B9DDC7AF-BA83-4FF4-8D0A-F32ACC158CF2}" dt="2024-02-14T22:45:04.002" v="1081" actId="478"/>
          <ac:spMkLst>
            <pc:docMk/>
            <pc:sldMk cId="4157990917" sldId="279"/>
            <ac:spMk id="27" creationId="{A0FCFC89-07C3-BB63-91EC-691380CC1CF7}"/>
          </ac:spMkLst>
        </pc:spChg>
        <pc:picChg chg="del">
          <ac:chgData name="Fernandez Soria, Christian A" userId="12e1af29-ecbc-4b65-aaf6-bc81a5c68b5a" providerId="ADAL" clId="{B9DDC7AF-BA83-4FF4-8D0A-F32ACC158CF2}" dt="2024-02-14T21:32:01.211" v="811" actId="478"/>
          <ac:picMkLst>
            <pc:docMk/>
            <pc:sldMk cId="4157990917" sldId="279"/>
            <ac:picMk id="5" creationId="{47104144-A20A-B684-E26B-9EDE91A8E147}"/>
          </ac:picMkLst>
        </pc:picChg>
        <pc:picChg chg="del">
          <ac:chgData name="Fernandez Soria, Christian A" userId="12e1af29-ecbc-4b65-aaf6-bc81a5c68b5a" providerId="ADAL" clId="{B9DDC7AF-BA83-4FF4-8D0A-F32ACC158CF2}" dt="2024-02-14T21:32:03.081" v="812" actId="478"/>
          <ac:picMkLst>
            <pc:docMk/>
            <pc:sldMk cId="4157990917" sldId="279"/>
            <ac:picMk id="6" creationId="{3B9C4A76-D5C8-D7E2-F3D5-7FDFC494F43E}"/>
          </ac:picMkLst>
        </pc:picChg>
        <pc:picChg chg="del">
          <ac:chgData name="Fernandez Soria, Christian A" userId="12e1af29-ecbc-4b65-aaf6-bc81a5c68b5a" providerId="ADAL" clId="{B9DDC7AF-BA83-4FF4-8D0A-F32ACC158CF2}" dt="2024-02-14T21:32:03.081" v="812" actId="478"/>
          <ac:picMkLst>
            <pc:docMk/>
            <pc:sldMk cId="4157990917" sldId="279"/>
            <ac:picMk id="17" creationId="{600B798E-E3E8-2542-DD70-0979783563FE}"/>
          </ac:picMkLst>
        </pc:picChg>
        <pc:picChg chg="del">
          <ac:chgData name="Fernandez Soria, Christian A" userId="12e1af29-ecbc-4b65-aaf6-bc81a5c68b5a" providerId="ADAL" clId="{B9DDC7AF-BA83-4FF4-8D0A-F32ACC158CF2}" dt="2024-02-14T21:32:03.081" v="812" actId="478"/>
          <ac:picMkLst>
            <pc:docMk/>
            <pc:sldMk cId="4157990917" sldId="279"/>
            <ac:picMk id="20" creationId="{EAFB75E1-ECC4-6FDA-1EB1-D967F13C308A}"/>
          </ac:picMkLst>
        </pc:picChg>
        <pc:picChg chg="del">
          <ac:chgData name="Fernandez Soria, Christian A" userId="12e1af29-ecbc-4b65-aaf6-bc81a5c68b5a" providerId="ADAL" clId="{B9DDC7AF-BA83-4FF4-8D0A-F32ACC158CF2}" dt="2024-02-14T21:32:01.211" v="811" actId="478"/>
          <ac:picMkLst>
            <pc:docMk/>
            <pc:sldMk cId="4157990917" sldId="279"/>
            <ac:picMk id="22" creationId="{A5866038-3CBB-CAFA-886C-9529B2001823}"/>
          </ac:picMkLst>
        </pc:picChg>
        <pc:picChg chg="del">
          <ac:chgData name="Fernandez Soria, Christian A" userId="12e1af29-ecbc-4b65-aaf6-bc81a5c68b5a" providerId="ADAL" clId="{B9DDC7AF-BA83-4FF4-8D0A-F32ACC158CF2}" dt="2024-02-14T21:31:56.814" v="810" actId="478"/>
          <ac:picMkLst>
            <pc:docMk/>
            <pc:sldMk cId="4157990917" sldId="279"/>
            <ac:picMk id="23" creationId="{2A4918BE-3F86-DF6C-7E9C-F7E9598E2EFC}"/>
          </ac:picMkLst>
        </pc:picChg>
        <pc:picChg chg="add del">
          <ac:chgData name="Fernandez Soria, Christian A" userId="12e1af29-ecbc-4b65-aaf6-bc81a5c68b5a" providerId="ADAL" clId="{B9DDC7AF-BA83-4FF4-8D0A-F32ACC158CF2}" dt="2024-02-14T22:45:05.070" v="1083" actId="478"/>
          <ac:picMkLst>
            <pc:docMk/>
            <pc:sldMk cId="4157990917" sldId="279"/>
            <ac:picMk id="25" creationId="{735F75D6-599F-2CEA-E650-38D0746ED97D}"/>
          </ac:picMkLst>
        </pc:picChg>
        <pc:picChg chg="add del">
          <ac:chgData name="Fernandez Soria, Christian A" userId="12e1af29-ecbc-4b65-aaf6-bc81a5c68b5a" providerId="ADAL" clId="{B9DDC7AF-BA83-4FF4-8D0A-F32ACC158CF2}" dt="2024-02-14T22:45:03.714" v="1080" actId="478"/>
          <ac:picMkLst>
            <pc:docMk/>
            <pc:sldMk cId="4157990917" sldId="279"/>
            <ac:picMk id="28" creationId="{1125F639-391D-842E-1A5A-1375122EA059}"/>
          </ac:picMkLst>
        </pc:picChg>
      </pc:sldChg>
      <pc:sldChg chg="add del setBg">
        <pc:chgData name="Fernandez Soria, Christian A" userId="12e1af29-ecbc-4b65-aaf6-bc81a5c68b5a" providerId="ADAL" clId="{B9DDC7AF-BA83-4FF4-8D0A-F32ACC158CF2}" dt="2024-02-14T21:34:11.131" v="818" actId="47"/>
        <pc:sldMkLst>
          <pc:docMk/>
          <pc:sldMk cId="494279962" sldId="280"/>
        </pc:sldMkLst>
      </pc:sldChg>
      <pc:sldChg chg="addSp delSp add del mod">
        <pc:chgData name="Fernandez Soria, Christian A" userId="12e1af29-ecbc-4b65-aaf6-bc81a5c68b5a" providerId="ADAL" clId="{B9DDC7AF-BA83-4FF4-8D0A-F32ACC158CF2}" dt="2024-02-14T21:34:39.911" v="827" actId="47"/>
        <pc:sldMkLst>
          <pc:docMk/>
          <pc:sldMk cId="2779558701" sldId="280"/>
        </pc:sldMkLst>
        <pc:spChg chg="add del">
          <ac:chgData name="Fernandez Soria, Christian A" userId="12e1af29-ecbc-4b65-aaf6-bc81a5c68b5a" providerId="ADAL" clId="{B9DDC7AF-BA83-4FF4-8D0A-F32ACC158CF2}" dt="2024-02-14T21:34:22.730" v="823" actId="478"/>
          <ac:spMkLst>
            <pc:docMk/>
            <pc:sldMk cId="2779558701" sldId="280"/>
            <ac:spMk id="10" creationId="{1C34956A-9E49-0BA1-17F1-091120E24A6B}"/>
          </ac:spMkLst>
        </pc:spChg>
        <pc:spChg chg="add del">
          <ac:chgData name="Fernandez Soria, Christian A" userId="12e1af29-ecbc-4b65-aaf6-bc81a5c68b5a" providerId="ADAL" clId="{B9DDC7AF-BA83-4FF4-8D0A-F32ACC158CF2}" dt="2024-02-14T21:34:23.170" v="824" actId="478"/>
          <ac:spMkLst>
            <pc:docMk/>
            <pc:sldMk cId="2779558701" sldId="280"/>
            <ac:spMk id="26" creationId="{B2C11924-5F5E-48AF-41E5-B42BA43455B7}"/>
          </ac:spMkLst>
        </pc:spChg>
        <pc:picChg chg="add del">
          <ac:chgData name="Fernandez Soria, Christian A" userId="12e1af29-ecbc-4b65-aaf6-bc81a5c68b5a" providerId="ADAL" clId="{B9DDC7AF-BA83-4FF4-8D0A-F32ACC158CF2}" dt="2024-02-14T21:34:23.582" v="825" actId="478"/>
          <ac:picMkLst>
            <pc:docMk/>
            <pc:sldMk cId="2779558701" sldId="280"/>
            <ac:picMk id="25" creationId="{F12D4ED8-C13B-40FA-296E-1946D10F1883}"/>
          </ac:picMkLst>
        </pc:picChg>
      </pc:sldChg>
      <pc:sldChg chg="addSp delSp modSp add mod">
        <pc:chgData name="Fernandez Soria, Christian A" userId="12e1af29-ecbc-4b65-aaf6-bc81a5c68b5a" providerId="ADAL" clId="{B9DDC7AF-BA83-4FF4-8D0A-F32ACC158CF2}" dt="2024-02-23T02:52:28.360" v="4311" actId="1037"/>
        <pc:sldMkLst>
          <pc:docMk/>
          <pc:sldMk cId="2973526446" sldId="280"/>
        </pc:sldMkLst>
        <pc:spChg chg="add mod">
          <ac:chgData name="Fernandez Soria, Christian A" userId="12e1af29-ecbc-4b65-aaf6-bc81a5c68b5a" providerId="ADAL" clId="{B9DDC7AF-BA83-4FF4-8D0A-F32ACC158CF2}" dt="2024-02-22T10:58:37.808" v="3676" actId="1076"/>
          <ac:spMkLst>
            <pc:docMk/>
            <pc:sldMk cId="2973526446" sldId="280"/>
            <ac:spMk id="3" creationId="{7DC44F05-279F-5F89-052F-A04A0785D36E}"/>
          </ac:spMkLst>
        </pc:spChg>
        <pc:spChg chg="add mod">
          <ac:chgData name="Fernandez Soria, Christian A" userId="12e1af29-ecbc-4b65-aaf6-bc81a5c68b5a" providerId="ADAL" clId="{B9DDC7AF-BA83-4FF4-8D0A-F32ACC158CF2}" dt="2024-02-23T02:38:10.627" v="4253" actId="14100"/>
          <ac:spMkLst>
            <pc:docMk/>
            <pc:sldMk cId="2973526446" sldId="280"/>
            <ac:spMk id="5" creationId="{63492626-B69B-8A9C-A46B-B0422742A8FD}"/>
          </ac:spMkLst>
        </pc:spChg>
        <pc:spChg chg="add mod">
          <ac:chgData name="Fernandez Soria, Christian A" userId="12e1af29-ecbc-4b65-aaf6-bc81a5c68b5a" providerId="ADAL" clId="{B9DDC7AF-BA83-4FF4-8D0A-F32ACC158CF2}" dt="2024-02-14T22:44:28.632" v="1074" actId="20577"/>
          <ac:spMkLst>
            <pc:docMk/>
            <pc:sldMk cId="2973526446" sldId="280"/>
            <ac:spMk id="7" creationId="{0D959F64-9043-4C96-C10C-6CAE7A5D1ED7}"/>
          </ac:spMkLst>
        </pc:spChg>
        <pc:spChg chg="del">
          <ac:chgData name="Fernandez Soria, Christian A" userId="12e1af29-ecbc-4b65-aaf6-bc81a5c68b5a" providerId="ADAL" clId="{B9DDC7AF-BA83-4FF4-8D0A-F32ACC158CF2}" dt="2024-02-14T21:34:50.230" v="830" actId="478"/>
          <ac:spMkLst>
            <pc:docMk/>
            <pc:sldMk cId="2973526446" sldId="280"/>
            <ac:spMk id="8" creationId="{5183BDAC-E7C5-C3F4-22AB-AA6CD70C2365}"/>
          </ac:spMkLst>
        </pc:spChg>
        <pc:spChg chg="mod">
          <ac:chgData name="Fernandez Soria, Christian A" userId="12e1af29-ecbc-4b65-aaf6-bc81a5c68b5a" providerId="ADAL" clId="{B9DDC7AF-BA83-4FF4-8D0A-F32ACC158CF2}" dt="2024-02-14T21:37:13.257" v="842" actId="1076"/>
          <ac:spMkLst>
            <pc:docMk/>
            <pc:sldMk cId="2973526446" sldId="280"/>
            <ac:spMk id="10" creationId="{E3B04E08-300B-709C-6D6F-3797DB2337B7}"/>
          </ac:spMkLst>
        </pc:spChg>
        <pc:spChg chg="mod">
          <ac:chgData name="Fernandez Soria, Christian A" userId="12e1af29-ecbc-4b65-aaf6-bc81a5c68b5a" providerId="ADAL" clId="{B9DDC7AF-BA83-4FF4-8D0A-F32ACC158CF2}" dt="2024-02-22T10:55:08.580" v="3574" actId="1038"/>
          <ac:spMkLst>
            <pc:docMk/>
            <pc:sldMk cId="2973526446" sldId="280"/>
            <ac:spMk id="13" creationId="{C11D1854-24B0-6AE3-8A79-F74FF1EF38F0}"/>
          </ac:spMkLst>
        </pc:spChg>
        <pc:spChg chg="del">
          <ac:chgData name="Fernandez Soria, Christian A" userId="12e1af29-ecbc-4b65-aaf6-bc81a5c68b5a" providerId="ADAL" clId="{B9DDC7AF-BA83-4FF4-8D0A-F32ACC158CF2}" dt="2024-02-14T21:34:47.080" v="829" actId="478"/>
          <ac:spMkLst>
            <pc:docMk/>
            <pc:sldMk cId="2973526446" sldId="280"/>
            <ac:spMk id="13" creationId="{FD9DFD8D-D0D2-2017-8A5D-91FEF4F4382B}"/>
          </ac:spMkLst>
        </pc:spChg>
        <pc:spChg chg="add del mod">
          <ac:chgData name="Fernandez Soria, Christian A" userId="12e1af29-ecbc-4b65-aaf6-bc81a5c68b5a" providerId="ADAL" clId="{B9DDC7AF-BA83-4FF4-8D0A-F32ACC158CF2}" dt="2024-02-14T21:38:39.692" v="855" actId="1076"/>
          <ac:spMkLst>
            <pc:docMk/>
            <pc:sldMk cId="2973526446" sldId="280"/>
            <ac:spMk id="15" creationId="{0B256325-5F0D-275E-A5BA-E60476ADF731}"/>
          </ac:spMkLst>
        </pc:spChg>
        <pc:spChg chg="del">
          <ac:chgData name="Fernandez Soria, Christian A" userId="12e1af29-ecbc-4b65-aaf6-bc81a5c68b5a" providerId="ADAL" clId="{B9DDC7AF-BA83-4FF4-8D0A-F32ACC158CF2}" dt="2024-02-14T21:34:50.230" v="830" actId="478"/>
          <ac:spMkLst>
            <pc:docMk/>
            <pc:sldMk cId="2973526446" sldId="280"/>
            <ac:spMk id="18" creationId="{17EF1BB4-B497-BCE1-2E6B-89F946BD1A81}"/>
          </ac:spMkLst>
        </pc:spChg>
        <pc:spChg chg="mod">
          <ac:chgData name="Fernandez Soria, Christian A" userId="12e1af29-ecbc-4b65-aaf6-bc81a5c68b5a" providerId="ADAL" clId="{B9DDC7AF-BA83-4FF4-8D0A-F32ACC158CF2}" dt="2024-02-22T10:55:08.580" v="3574" actId="1038"/>
          <ac:spMkLst>
            <pc:docMk/>
            <pc:sldMk cId="2973526446" sldId="280"/>
            <ac:spMk id="18" creationId="{2459A82F-6995-7C49-A730-C64CA1490D69}"/>
          </ac:spMkLst>
        </pc:spChg>
        <pc:spChg chg="mod">
          <ac:chgData name="Fernandez Soria, Christian A" userId="12e1af29-ecbc-4b65-aaf6-bc81a5c68b5a" providerId="ADAL" clId="{B9DDC7AF-BA83-4FF4-8D0A-F32ACC158CF2}" dt="2024-02-22T10:55:08.580" v="3574" actId="1038"/>
          <ac:spMkLst>
            <pc:docMk/>
            <pc:sldMk cId="2973526446" sldId="280"/>
            <ac:spMk id="19" creationId="{F8EC4AFA-291D-2071-3884-367C8FC27F7D}"/>
          </ac:spMkLst>
        </pc:spChg>
        <pc:spChg chg="del">
          <ac:chgData name="Fernandez Soria, Christian A" userId="12e1af29-ecbc-4b65-aaf6-bc81a5c68b5a" providerId="ADAL" clId="{B9DDC7AF-BA83-4FF4-8D0A-F32ACC158CF2}" dt="2024-02-14T21:34:50.230" v="830" actId="478"/>
          <ac:spMkLst>
            <pc:docMk/>
            <pc:sldMk cId="2973526446" sldId="280"/>
            <ac:spMk id="21" creationId="{50C74914-0A56-A589-29C1-2FA866F5B3CD}"/>
          </ac:spMkLst>
        </pc:spChg>
        <pc:spChg chg="del mod">
          <ac:chgData name="Fernandez Soria, Christian A" userId="12e1af29-ecbc-4b65-aaf6-bc81a5c68b5a" providerId="ADAL" clId="{B9DDC7AF-BA83-4FF4-8D0A-F32ACC158CF2}" dt="2024-02-22T10:54:53.791" v="3531" actId="478"/>
          <ac:spMkLst>
            <pc:docMk/>
            <pc:sldMk cId="2973526446" sldId="280"/>
            <ac:spMk id="22" creationId="{B2A134BB-C0AF-DDDA-261B-57DB86DCDED4}"/>
          </ac:spMkLst>
        </pc:spChg>
        <pc:spChg chg="del">
          <ac:chgData name="Fernandez Soria, Christian A" userId="12e1af29-ecbc-4b65-aaf6-bc81a5c68b5a" providerId="ADAL" clId="{B9DDC7AF-BA83-4FF4-8D0A-F32ACC158CF2}" dt="2024-02-14T21:34:53.413" v="831" actId="478"/>
          <ac:spMkLst>
            <pc:docMk/>
            <pc:sldMk cId="2973526446" sldId="280"/>
            <ac:spMk id="24" creationId="{0F7B2E22-A385-661C-7EF4-2BAEAF4EBDF3}"/>
          </ac:spMkLst>
        </pc:spChg>
        <pc:spChg chg="mod">
          <ac:chgData name="Fernandez Soria, Christian A" userId="12e1af29-ecbc-4b65-aaf6-bc81a5c68b5a" providerId="ADAL" clId="{B9DDC7AF-BA83-4FF4-8D0A-F32ACC158CF2}" dt="2024-02-14T21:37:13.257" v="842" actId="1076"/>
          <ac:spMkLst>
            <pc:docMk/>
            <pc:sldMk cId="2973526446" sldId="280"/>
            <ac:spMk id="26" creationId="{43AD22B4-808F-55E9-A1EE-884D09EE7E04}"/>
          </ac:spMkLst>
        </pc:spChg>
        <pc:spChg chg="mod">
          <ac:chgData name="Fernandez Soria, Christian A" userId="12e1af29-ecbc-4b65-aaf6-bc81a5c68b5a" providerId="ADAL" clId="{B9DDC7AF-BA83-4FF4-8D0A-F32ACC158CF2}" dt="2024-02-14T21:38:37.755" v="854" actId="1076"/>
          <ac:spMkLst>
            <pc:docMk/>
            <pc:sldMk cId="2973526446" sldId="280"/>
            <ac:spMk id="27" creationId="{F8C948B6-4B4A-2616-3039-638AC3BF4B51}"/>
          </ac:spMkLst>
        </pc:spChg>
        <pc:spChg chg="mod">
          <ac:chgData name="Fernandez Soria, Christian A" userId="12e1af29-ecbc-4b65-aaf6-bc81a5c68b5a" providerId="ADAL" clId="{B9DDC7AF-BA83-4FF4-8D0A-F32ACC158CF2}" dt="2024-02-22T10:55:08.580" v="3574" actId="1038"/>
          <ac:spMkLst>
            <pc:docMk/>
            <pc:sldMk cId="2973526446" sldId="280"/>
            <ac:spMk id="32" creationId="{8B1EC26B-BC8E-5C91-8597-C9CD69FF0E3A}"/>
          </ac:spMkLst>
        </pc:spChg>
        <pc:spChg chg="mod">
          <ac:chgData name="Fernandez Soria, Christian A" userId="12e1af29-ecbc-4b65-aaf6-bc81a5c68b5a" providerId="ADAL" clId="{B9DDC7AF-BA83-4FF4-8D0A-F32ACC158CF2}" dt="2024-02-22T10:55:08.580" v="3574" actId="1038"/>
          <ac:spMkLst>
            <pc:docMk/>
            <pc:sldMk cId="2973526446" sldId="280"/>
            <ac:spMk id="33" creationId="{77782ACB-B309-6F86-4059-2D9ACDE03122}"/>
          </ac:spMkLst>
        </pc:spChg>
        <pc:picChg chg="mod">
          <ac:chgData name="Fernandez Soria, Christian A" userId="12e1af29-ecbc-4b65-aaf6-bc81a5c68b5a" providerId="ADAL" clId="{B9DDC7AF-BA83-4FF4-8D0A-F32ACC158CF2}" dt="2024-02-22T10:54:58.024" v="3534" actId="1076"/>
          <ac:picMkLst>
            <pc:docMk/>
            <pc:sldMk cId="2973526446" sldId="280"/>
            <ac:picMk id="4" creationId="{EEE7A2FF-13A7-7A1A-17ED-4F733FE5D517}"/>
          </ac:picMkLst>
        </pc:picChg>
        <pc:picChg chg="del">
          <ac:chgData name="Fernandez Soria, Christian A" userId="12e1af29-ecbc-4b65-aaf6-bc81a5c68b5a" providerId="ADAL" clId="{B9DDC7AF-BA83-4FF4-8D0A-F32ACC158CF2}" dt="2024-02-14T21:34:53.413" v="831" actId="478"/>
          <ac:picMkLst>
            <pc:docMk/>
            <pc:sldMk cId="2973526446" sldId="280"/>
            <ac:picMk id="6" creationId="{96E3D1A2-AAED-80AD-5CA9-63074AD295DA}"/>
          </ac:picMkLst>
        </pc:picChg>
        <pc:picChg chg="add mod modCrop">
          <ac:chgData name="Fernandez Soria, Christian A" userId="12e1af29-ecbc-4b65-aaf6-bc81a5c68b5a" providerId="ADAL" clId="{B9DDC7AF-BA83-4FF4-8D0A-F32ACC158CF2}" dt="2024-02-23T02:52:01.242" v="4299" actId="1076"/>
          <ac:picMkLst>
            <pc:docMk/>
            <pc:sldMk cId="2973526446" sldId="280"/>
            <ac:picMk id="8" creationId="{1C6E293A-2D9A-FEA7-325B-05F7780291C8}"/>
          </ac:picMkLst>
        </pc:picChg>
        <pc:picChg chg="add del mod">
          <ac:chgData name="Fernandez Soria, Christian A" userId="12e1af29-ecbc-4b65-aaf6-bc81a5c68b5a" providerId="ADAL" clId="{B9DDC7AF-BA83-4FF4-8D0A-F32ACC158CF2}" dt="2024-02-23T02:46:09.657" v="4260" actId="478"/>
          <ac:picMkLst>
            <pc:docMk/>
            <pc:sldMk cId="2973526446" sldId="280"/>
            <ac:picMk id="11" creationId="{D7A6FC0F-6FED-C3E7-C23D-79FBA111EF84}"/>
          </ac:picMkLst>
        </pc:picChg>
        <pc:picChg chg="add del mod">
          <ac:chgData name="Fernandez Soria, Christian A" userId="12e1af29-ecbc-4b65-aaf6-bc81a5c68b5a" providerId="ADAL" clId="{B9DDC7AF-BA83-4FF4-8D0A-F32ACC158CF2}" dt="2024-02-23T02:51:02.720" v="4279" actId="478"/>
          <ac:picMkLst>
            <pc:docMk/>
            <pc:sldMk cId="2973526446" sldId="280"/>
            <ac:picMk id="12" creationId="{461714AA-92F3-3F0C-C64B-5F796CABB9E1}"/>
          </ac:picMkLst>
        </pc:picChg>
        <pc:picChg chg="add del mod">
          <ac:chgData name="Fernandez Soria, Christian A" userId="12e1af29-ecbc-4b65-aaf6-bc81a5c68b5a" providerId="ADAL" clId="{B9DDC7AF-BA83-4FF4-8D0A-F32ACC158CF2}" dt="2024-02-23T02:51:01.321" v="4278" actId="478"/>
          <ac:picMkLst>
            <pc:docMk/>
            <pc:sldMk cId="2973526446" sldId="280"/>
            <ac:picMk id="14" creationId="{4E06C521-B6BF-6FBD-CA63-6AEA5F9E3C83}"/>
          </ac:picMkLst>
        </pc:picChg>
        <pc:picChg chg="add mod modCrop">
          <ac:chgData name="Fernandez Soria, Christian A" userId="12e1af29-ecbc-4b65-aaf6-bc81a5c68b5a" providerId="ADAL" clId="{B9DDC7AF-BA83-4FF4-8D0A-F32ACC158CF2}" dt="2024-02-23T02:52:25.750" v="4307" actId="1076"/>
          <ac:picMkLst>
            <pc:docMk/>
            <pc:sldMk cId="2973526446" sldId="280"/>
            <ac:picMk id="17" creationId="{EB2DFAE5-6EFE-AB4A-97E2-4008109B6F4C}"/>
          </ac:picMkLst>
        </pc:picChg>
        <pc:picChg chg="del">
          <ac:chgData name="Fernandez Soria, Christian A" userId="12e1af29-ecbc-4b65-aaf6-bc81a5c68b5a" providerId="ADAL" clId="{B9DDC7AF-BA83-4FF4-8D0A-F32ACC158CF2}" dt="2024-02-14T21:34:50.230" v="830" actId="478"/>
          <ac:picMkLst>
            <pc:docMk/>
            <pc:sldMk cId="2973526446" sldId="280"/>
            <ac:picMk id="17" creationId="{EB88DBFA-8C98-9BAB-8DA7-40DE8995444A}"/>
          </ac:picMkLst>
        </pc:picChg>
        <pc:picChg chg="mod">
          <ac:chgData name="Fernandez Soria, Christian A" userId="12e1af29-ecbc-4b65-aaf6-bc81a5c68b5a" providerId="ADAL" clId="{B9DDC7AF-BA83-4FF4-8D0A-F32ACC158CF2}" dt="2024-02-22T10:55:08.580" v="3574" actId="1038"/>
          <ac:picMkLst>
            <pc:docMk/>
            <pc:sldMk cId="2973526446" sldId="280"/>
            <ac:picMk id="20" creationId="{A1BF57C9-A292-94CF-A22A-FC2334CCE0AA}"/>
          </ac:picMkLst>
        </pc:picChg>
        <pc:picChg chg="del">
          <ac:chgData name="Fernandez Soria, Christian A" userId="12e1af29-ecbc-4b65-aaf6-bc81a5c68b5a" providerId="ADAL" clId="{B9DDC7AF-BA83-4FF4-8D0A-F32ACC158CF2}" dt="2024-02-14T21:34:50.230" v="830" actId="478"/>
          <ac:picMkLst>
            <pc:docMk/>
            <pc:sldMk cId="2973526446" sldId="280"/>
            <ac:picMk id="20" creationId="{EC5C0D24-2A11-9EAC-58AD-C52BCFC624FC}"/>
          </ac:picMkLst>
        </pc:picChg>
        <pc:picChg chg="mod">
          <ac:chgData name="Fernandez Soria, Christian A" userId="12e1af29-ecbc-4b65-aaf6-bc81a5c68b5a" providerId="ADAL" clId="{B9DDC7AF-BA83-4FF4-8D0A-F32ACC158CF2}" dt="2024-02-22T10:55:08.580" v="3574" actId="1038"/>
          <ac:picMkLst>
            <pc:docMk/>
            <pc:sldMk cId="2973526446" sldId="280"/>
            <ac:picMk id="21" creationId="{4B26C1ED-46D4-4681-1660-70FA2F50870A}"/>
          </ac:picMkLst>
        </pc:picChg>
        <pc:picChg chg="add mod modCrop">
          <ac:chgData name="Fernandez Soria, Christian A" userId="12e1af29-ecbc-4b65-aaf6-bc81a5c68b5a" providerId="ADAL" clId="{B9DDC7AF-BA83-4FF4-8D0A-F32ACC158CF2}" dt="2024-02-23T02:52:28.360" v="4311" actId="1037"/>
          <ac:picMkLst>
            <pc:docMk/>
            <pc:sldMk cId="2973526446" sldId="280"/>
            <ac:picMk id="22" creationId="{2695D39B-2F51-CE24-63F0-4608B1EF685D}"/>
          </ac:picMkLst>
        </pc:picChg>
        <pc:picChg chg="del">
          <ac:chgData name="Fernandez Soria, Christian A" userId="12e1af29-ecbc-4b65-aaf6-bc81a5c68b5a" providerId="ADAL" clId="{B9DDC7AF-BA83-4FF4-8D0A-F32ACC158CF2}" dt="2024-02-14T21:34:47.080" v="829" actId="478"/>
          <ac:picMkLst>
            <pc:docMk/>
            <pc:sldMk cId="2973526446" sldId="280"/>
            <ac:picMk id="23" creationId="{2EC4960C-8BC3-BDA0-6355-61E2CDF04F0F}"/>
          </ac:picMkLst>
        </pc:picChg>
        <pc:picChg chg="del">
          <ac:chgData name="Fernandez Soria, Christian A" userId="12e1af29-ecbc-4b65-aaf6-bc81a5c68b5a" providerId="ADAL" clId="{B9DDC7AF-BA83-4FF4-8D0A-F32ACC158CF2}" dt="2024-02-22T10:54:55.899" v="3532" actId="478"/>
          <ac:picMkLst>
            <pc:docMk/>
            <pc:sldMk cId="2973526446" sldId="280"/>
            <ac:picMk id="23" creationId="{39DB03CF-00F7-CE31-EE83-FBA221CD8E35}"/>
          </ac:picMkLst>
        </pc:picChg>
        <pc:picChg chg="mod">
          <ac:chgData name="Fernandez Soria, Christian A" userId="12e1af29-ecbc-4b65-aaf6-bc81a5c68b5a" providerId="ADAL" clId="{B9DDC7AF-BA83-4FF4-8D0A-F32ACC158CF2}" dt="2024-02-14T21:37:13.257" v="842" actId="1076"/>
          <ac:picMkLst>
            <pc:docMk/>
            <pc:sldMk cId="2973526446" sldId="280"/>
            <ac:picMk id="25" creationId="{AD580C39-0602-22D5-A558-9FB516E9BD10}"/>
          </ac:picMkLst>
        </pc:picChg>
        <pc:picChg chg="mod">
          <ac:chgData name="Fernandez Soria, Christian A" userId="12e1af29-ecbc-4b65-aaf6-bc81a5c68b5a" providerId="ADAL" clId="{B9DDC7AF-BA83-4FF4-8D0A-F32ACC158CF2}" dt="2024-02-14T22:42:32.280" v="1029" actId="1076"/>
          <ac:picMkLst>
            <pc:docMk/>
            <pc:sldMk cId="2973526446" sldId="280"/>
            <ac:picMk id="28" creationId="{CB3BDF26-30B0-5C6E-9D3B-3F3F6B3D1776}"/>
          </ac:picMkLst>
        </pc:picChg>
        <pc:picChg chg="mod">
          <ac:chgData name="Fernandez Soria, Christian A" userId="12e1af29-ecbc-4b65-aaf6-bc81a5c68b5a" providerId="ADAL" clId="{B9DDC7AF-BA83-4FF4-8D0A-F32ACC158CF2}" dt="2024-02-14T22:42:25.950" v="1027" actId="1076"/>
          <ac:picMkLst>
            <pc:docMk/>
            <pc:sldMk cId="2973526446" sldId="280"/>
            <ac:picMk id="29" creationId="{1DC3B262-5DF2-B10B-10F7-D98887D5E4A8}"/>
          </ac:picMkLst>
        </pc:picChg>
        <pc:picChg chg="mod">
          <ac:chgData name="Fernandez Soria, Christian A" userId="12e1af29-ecbc-4b65-aaf6-bc81a5c68b5a" providerId="ADAL" clId="{B9DDC7AF-BA83-4FF4-8D0A-F32ACC158CF2}" dt="2024-02-22T10:55:08.580" v="3574" actId="1038"/>
          <ac:picMkLst>
            <pc:docMk/>
            <pc:sldMk cId="2973526446" sldId="280"/>
            <ac:picMk id="30" creationId="{043E0545-93D9-1995-378D-837D5A0461BF}"/>
          </ac:picMkLst>
        </pc:picChg>
        <pc:picChg chg="mod">
          <ac:chgData name="Fernandez Soria, Christian A" userId="12e1af29-ecbc-4b65-aaf6-bc81a5c68b5a" providerId="ADAL" clId="{B9DDC7AF-BA83-4FF4-8D0A-F32ACC158CF2}" dt="2024-02-22T10:55:08.580" v="3574" actId="1038"/>
          <ac:picMkLst>
            <pc:docMk/>
            <pc:sldMk cId="2973526446" sldId="280"/>
            <ac:picMk id="31" creationId="{E788B8A9-2BA6-5CD3-E206-F3281648DB93}"/>
          </ac:picMkLst>
        </pc:picChg>
        <pc:cxnChg chg="mod">
          <ac:chgData name="Fernandez Soria, Christian A" userId="12e1af29-ecbc-4b65-aaf6-bc81a5c68b5a" providerId="ADAL" clId="{B9DDC7AF-BA83-4FF4-8D0A-F32ACC158CF2}" dt="2024-02-14T21:37:35.723" v="844" actId="1076"/>
          <ac:cxnSpMkLst>
            <pc:docMk/>
            <pc:sldMk cId="2973526446" sldId="280"/>
            <ac:cxnSpMk id="16" creationId="{E09D44B6-5769-BA87-AE72-3F38E003E765}"/>
          </ac:cxnSpMkLst>
        </pc:cxnChg>
      </pc:sldChg>
      <pc:sldChg chg="addSp delSp modSp add mod modTransition addCm">
        <pc:chgData name="Fernandez Soria, Christian A" userId="12e1af29-ecbc-4b65-aaf6-bc81a5c68b5a" providerId="ADAL" clId="{B9DDC7AF-BA83-4FF4-8D0A-F32ACC158CF2}" dt="2024-02-23T02:54:24.554" v="4337" actId="1076"/>
        <pc:sldMkLst>
          <pc:docMk/>
          <pc:sldMk cId="2622573675" sldId="281"/>
        </pc:sldMkLst>
        <pc:spChg chg="mod">
          <ac:chgData name="Fernandez Soria, Christian A" userId="12e1af29-ecbc-4b65-aaf6-bc81a5c68b5a" providerId="ADAL" clId="{B9DDC7AF-BA83-4FF4-8D0A-F32ACC158CF2}" dt="2024-02-22T10:55:33.086" v="3606" actId="1076"/>
          <ac:spMkLst>
            <pc:docMk/>
            <pc:sldMk cId="2622573675" sldId="281"/>
            <ac:spMk id="2" creationId="{6841AE83-9D54-6EC8-3DD9-C856024774A6}"/>
          </ac:spMkLst>
        </pc:spChg>
        <pc:spChg chg="mod">
          <ac:chgData name="Fernandez Soria, Christian A" userId="12e1af29-ecbc-4b65-aaf6-bc81a5c68b5a" providerId="ADAL" clId="{B9DDC7AF-BA83-4FF4-8D0A-F32ACC158CF2}" dt="2024-02-22T10:55:22.412" v="3604" actId="1037"/>
          <ac:spMkLst>
            <pc:docMk/>
            <pc:sldMk cId="2622573675" sldId="281"/>
            <ac:spMk id="3" creationId="{B739FE1F-DBE0-DF41-40EB-C3102E1AD9A3}"/>
          </ac:spMkLst>
        </pc:spChg>
        <pc:spChg chg="mod">
          <ac:chgData name="Fernandez Soria, Christian A" userId="12e1af29-ecbc-4b65-aaf6-bc81a5c68b5a" providerId="ADAL" clId="{B9DDC7AF-BA83-4FF4-8D0A-F32ACC158CF2}" dt="2024-02-22T10:55:22.412" v="3604" actId="1037"/>
          <ac:spMkLst>
            <pc:docMk/>
            <pc:sldMk cId="2622573675" sldId="281"/>
            <ac:spMk id="5" creationId="{AC55146E-1A12-CE27-9A60-A3E41713F1DA}"/>
          </ac:spMkLst>
        </pc:spChg>
        <pc:spChg chg="mod">
          <ac:chgData name="Fernandez Soria, Christian A" userId="12e1af29-ecbc-4b65-aaf6-bc81a5c68b5a" providerId="ADAL" clId="{B9DDC7AF-BA83-4FF4-8D0A-F32ACC158CF2}" dt="2024-02-22T10:55:22.412" v="3604" actId="1037"/>
          <ac:spMkLst>
            <pc:docMk/>
            <pc:sldMk cId="2622573675" sldId="281"/>
            <ac:spMk id="6" creationId="{F0512306-7259-FF80-99D3-8A46602D15EF}"/>
          </ac:spMkLst>
        </pc:spChg>
        <pc:spChg chg="mod">
          <ac:chgData name="Fernandez Soria, Christian A" userId="12e1af29-ecbc-4b65-aaf6-bc81a5c68b5a" providerId="ADAL" clId="{B9DDC7AF-BA83-4FF4-8D0A-F32ACC158CF2}" dt="2024-02-14T22:45:22.360" v="1089" actId="1076"/>
          <ac:spMkLst>
            <pc:docMk/>
            <pc:sldMk cId="2622573675" sldId="281"/>
            <ac:spMk id="7" creationId="{F2D1599C-FF8F-A1B8-E966-133099810872}"/>
          </ac:spMkLst>
        </pc:spChg>
        <pc:spChg chg="mod">
          <ac:chgData name="Fernandez Soria, Christian A" userId="12e1af29-ecbc-4b65-aaf6-bc81a5c68b5a" providerId="ADAL" clId="{B9DDC7AF-BA83-4FF4-8D0A-F32ACC158CF2}" dt="2024-02-14T22:45:29.322" v="1093" actId="13926"/>
          <ac:spMkLst>
            <pc:docMk/>
            <pc:sldMk cId="2622573675" sldId="281"/>
            <ac:spMk id="9" creationId="{13C199DC-8AF2-9D2E-7126-165551D4A437}"/>
          </ac:spMkLst>
        </pc:spChg>
        <pc:spChg chg="del">
          <ac:chgData name="Fernandez Soria, Christian A" userId="12e1af29-ecbc-4b65-aaf6-bc81a5c68b5a" providerId="ADAL" clId="{B9DDC7AF-BA83-4FF4-8D0A-F32ACC158CF2}" dt="2024-02-14T22:45:14.953" v="1086" actId="478"/>
          <ac:spMkLst>
            <pc:docMk/>
            <pc:sldMk cId="2622573675" sldId="281"/>
            <ac:spMk id="10" creationId="{6D320753-CDD2-8C6D-C723-F130EA01EBE9}"/>
          </ac:spMkLst>
        </pc:spChg>
        <pc:spChg chg="del mod">
          <ac:chgData name="Fernandez Soria, Christian A" userId="12e1af29-ecbc-4b65-aaf6-bc81a5c68b5a" providerId="ADAL" clId="{B9DDC7AF-BA83-4FF4-8D0A-F32ACC158CF2}" dt="2024-02-22T10:55:16.582" v="3575" actId="478"/>
          <ac:spMkLst>
            <pc:docMk/>
            <pc:sldMk cId="2622573675" sldId="281"/>
            <ac:spMk id="11" creationId="{A5CFE9DB-5BEA-5892-794D-D3DCB5334EE0}"/>
          </ac:spMkLst>
        </pc:spChg>
        <pc:spChg chg="add mod">
          <ac:chgData name="Fernandez Soria, Christian A" userId="12e1af29-ecbc-4b65-aaf6-bc81a5c68b5a" providerId="ADAL" clId="{B9DDC7AF-BA83-4FF4-8D0A-F32ACC158CF2}" dt="2024-02-23T02:54:24.554" v="4337" actId="1076"/>
          <ac:spMkLst>
            <pc:docMk/>
            <pc:sldMk cId="2622573675" sldId="281"/>
            <ac:spMk id="12" creationId="{B9FE1E82-9D4C-66F6-496E-AB1040DB322C}"/>
          </ac:spMkLst>
        </pc:spChg>
        <pc:spChg chg="mod">
          <ac:chgData name="Fernandez Soria, Christian A" userId="12e1af29-ecbc-4b65-aaf6-bc81a5c68b5a" providerId="ADAL" clId="{B9DDC7AF-BA83-4FF4-8D0A-F32ACC158CF2}" dt="2024-02-22T10:55:22.412" v="3604" actId="1037"/>
          <ac:spMkLst>
            <pc:docMk/>
            <pc:sldMk cId="2622573675" sldId="281"/>
            <ac:spMk id="15" creationId="{073E1449-9F65-13F9-C9E6-23B8DF0D6D67}"/>
          </ac:spMkLst>
        </pc:spChg>
        <pc:spChg chg="del">
          <ac:chgData name="Fernandez Soria, Christian A" userId="12e1af29-ecbc-4b65-aaf6-bc81a5c68b5a" providerId="ADAL" clId="{B9DDC7AF-BA83-4FF4-8D0A-F32ACC158CF2}" dt="2024-02-14T22:45:17.779" v="1088" actId="478"/>
          <ac:spMkLst>
            <pc:docMk/>
            <pc:sldMk cId="2622573675" sldId="281"/>
            <ac:spMk id="15" creationId="{A012E5CC-8AE8-5270-F7F8-B48AA276767E}"/>
          </ac:spMkLst>
        </pc:spChg>
        <pc:spChg chg="mod">
          <ac:chgData name="Fernandez Soria, Christian A" userId="12e1af29-ecbc-4b65-aaf6-bc81a5c68b5a" providerId="ADAL" clId="{B9DDC7AF-BA83-4FF4-8D0A-F32ACC158CF2}" dt="2024-02-22T10:55:22.412" v="3604" actId="1037"/>
          <ac:spMkLst>
            <pc:docMk/>
            <pc:sldMk cId="2622573675" sldId="281"/>
            <ac:spMk id="16" creationId="{17C9653E-6743-6F39-1069-D78379C7E185}"/>
          </ac:spMkLst>
        </pc:spChg>
        <pc:spChg chg="add mod">
          <ac:chgData name="Fernandez Soria, Christian A" userId="12e1af29-ecbc-4b65-aaf6-bc81a5c68b5a" providerId="ADAL" clId="{B9DDC7AF-BA83-4FF4-8D0A-F32ACC158CF2}" dt="2024-02-22T10:55:40.432" v="3607" actId="1076"/>
          <ac:spMkLst>
            <pc:docMk/>
            <pc:sldMk cId="2622573675" sldId="281"/>
            <ac:spMk id="17" creationId="{1BFAB3AA-9D26-4C11-D37D-070999D1C880}"/>
          </ac:spMkLst>
        </pc:spChg>
        <pc:spChg chg="add mod">
          <ac:chgData name="Fernandez Soria, Christian A" userId="12e1af29-ecbc-4b65-aaf6-bc81a5c68b5a" providerId="ADAL" clId="{B9DDC7AF-BA83-4FF4-8D0A-F32ACC158CF2}" dt="2024-02-22T10:58:44.673" v="3678" actId="1076"/>
          <ac:spMkLst>
            <pc:docMk/>
            <pc:sldMk cId="2622573675" sldId="281"/>
            <ac:spMk id="18" creationId="{F9980D99-2EBD-A6C3-669D-4DF2FEDCFF1C}"/>
          </ac:spMkLst>
        </pc:spChg>
        <pc:spChg chg="del">
          <ac:chgData name="Fernandez Soria, Christian A" userId="12e1af29-ecbc-4b65-aaf6-bc81a5c68b5a" providerId="ADAL" clId="{B9DDC7AF-BA83-4FF4-8D0A-F32ACC158CF2}" dt="2024-02-14T22:45:14.953" v="1086" actId="478"/>
          <ac:spMkLst>
            <pc:docMk/>
            <pc:sldMk cId="2622573675" sldId="281"/>
            <ac:spMk id="26" creationId="{8DBE0AFC-0C01-A4A8-29CF-72B70C3AFC19}"/>
          </ac:spMkLst>
        </pc:spChg>
        <pc:spChg chg="del">
          <ac:chgData name="Fernandez Soria, Christian A" userId="12e1af29-ecbc-4b65-aaf6-bc81a5c68b5a" providerId="ADAL" clId="{B9DDC7AF-BA83-4FF4-8D0A-F32ACC158CF2}" dt="2024-02-14T22:45:16.446" v="1087" actId="478"/>
          <ac:spMkLst>
            <pc:docMk/>
            <pc:sldMk cId="2622573675" sldId="281"/>
            <ac:spMk id="27" creationId="{FABEF526-69F0-6499-E401-54B09B666A38}"/>
          </ac:spMkLst>
        </pc:spChg>
        <pc:picChg chg="mod">
          <ac:chgData name="Fernandez Soria, Christian A" userId="12e1af29-ecbc-4b65-aaf6-bc81a5c68b5a" providerId="ADAL" clId="{B9DDC7AF-BA83-4FF4-8D0A-F32ACC158CF2}" dt="2024-02-22T10:55:28.780" v="3605" actId="14100"/>
          <ac:picMkLst>
            <pc:docMk/>
            <pc:sldMk cId="2622573675" sldId="281"/>
            <ac:picMk id="4" creationId="{B92F79C0-E108-1CCD-3F40-1C492458E77B}"/>
          </ac:picMkLst>
        </pc:picChg>
        <pc:picChg chg="mod">
          <ac:chgData name="Fernandez Soria, Christian A" userId="12e1af29-ecbc-4b65-aaf6-bc81a5c68b5a" providerId="ADAL" clId="{B9DDC7AF-BA83-4FF4-8D0A-F32ACC158CF2}" dt="2024-02-22T10:55:22.412" v="3604" actId="1037"/>
          <ac:picMkLst>
            <pc:docMk/>
            <pc:sldMk cId="2622573675" sldId="281"/>
            <ac:picMk id="8" creationId="{23DA9B23-9005-3B49-2BCC-F167A9A4AD18}"/>
          </ac:picMkLst>
        </pc:picChg>
        <pc:picChg chg="mod">
          <ac:chgData name="Fernandez Soria, Christian A" userId="12e1af29-ecbc-4b65-aaf6-bc81a5c68b5a" providerId="ADAL" clId="{B9DDC7AF-BA83-4FF4-8D0A-F32ACC158CF2}" dt="2024-02-22T10:55:22.412" v="3604" actId="1037"/>
          <ac:picMkLst>
            <pc:docMk/>
            <pc:sldMk cId="2622573675" sldId="281"/>
            <ac:picMk id="10" creationId="{600B41FC-538B-2621-848F-46FFCC02AA6D}"/>
          </ac:picMkLst>
        </pc:picChg>
        <pc:picChg chg="add mod">
          <ac:chgData name="Fernandez Soria, Christian A" userId="12e1af29-ecbc-4b65-aaf6-bc81a5c68b5a" providerId="ADAL" clId="{B9DDC7AF-BA83-4FF4-8D0A-F32ACC158CF2}" dt="2024-02-23T02:48:37.906" v="4274"/>
          <ac:picMkLst>
            <pc:docMk/>
            <pc:sldMk cId="2622573675" sldId="281"/>
            <ac:picMk id="11" creationId="{715A34D0-D05F-9A7B-EC8B-5CEA5F62AAB1}"/>
          </ac:picMkLst>
        </pc:picChg>
        <pc:picChg chg="del">
          <ac:chgData name="Fernandez Soria, Christian A" userId="12e1af29-ecbc-4b65-aaf6-bc81a5c68b5a" providerId="ADAL" clId="{B9DDC7AF-BA83-4FF4-8D0A-F32ACC158CF2}" dt="2024-02-22T10:55:16.582" v="3575" actId="478"/>
          <ac:picMkLst>
            <pc:docMk/>
            <pc:sldMk cId="2622573675" sldId="281"/>
            <ac:picMk id="12" creationId="{477EE8EF-8D90-2FED-BC38-2CA94D574F48}"/>
          </ac:picMkLst>
        </pc:picChg>
        <pc:picChg chg="mod">
          <ac:chgData name="Fernandez Soria, Christian A" userId="12e1af29-ecbc-4b65-aaf6-bc81a5c68b5a" providerId="ADAL" clId="{B9DDC7AF-BA83-4FF4-8D0A-F32ACC158CF2}" dt="2024-02-22T10:55:22.412" v="3604" actId="1037"/>
          <ac:picMkLst>
            <pc:docMk/>
            <pc:sldMk cId="2622573675" sldId="281"/>
            <ac:picMk id="13" creationId="{17AE25BF-CCF9-EDF1-667F-D97ABE18C310}"/>
          </ac:picMkLst>
        </pc:picChg>
        <pc:picChg chg="mod">
          <ac:chgData name="Fernandez Soria, Christian A" userId="12e1af29-ecbc-4b65-aaf6-bc81a5c68b5a" providerId="ADAL" clId="{B9DDC7AF-BA83-4FF4-8D0A-F32ACC158CF2}" dt="2024-02-22T10:55:22.412" v="3604" actId="1037"/>
          <ac:picMkLst>
            <pc:docMk/>
            <pc:sldMk cId="2622573675" sldId="281"/>
            <ac:picMk id="14" creationId="{B459A674-D778-6B8B-CF06-F7606534C3E3}"/>
          </ac:picMkLst>
        </pc:picChg>
        <pc:picChg chg="del">
          <ac:chgData name="Fernandez Soria, Christian A" userId="12e1af29-ecbc-4b65-aaf6-bc81a5c68b5a" providerId="ADAL" clId="{B9DDC7AF-BA83-4FF4-8D0A-F32ACC158CF2}" dt="2024-02-14T22:45:14.953" v="1086" actId="478"/>
          <ac:picMkLst>
            <pc:docMk/>
            <pc:sldMk cId="2622573675" sldId="281"/>
            <ac:picMk id="25" creationId="{41ED1679-70F7-5E4B-EA13-BEE0EACCDF8F}"/>
          </ac:picMkLst>
        </pc:picChg>
        <pc:picChg chg="mod">
          <ac:chgData name="Fernandez Soria, Christian A" userId="12e1af29-ecbc-4b65-aaf6-bc81a5c68b5a" providerId="ADAL" clId="{B9DDC7AF-BA83-4FF4-8D0A-F32ACC158CF2}" dt="2024-02-14T22:45:22.360" v="1089" actId="1076"/>
          <ac:picMkLst>
            <pc:docMk/>
            <pc:sldMk cId="2622573675" sldId="281"/>
            <ac:picMk id="28" creationId="{CD6C6663-051C-702C-D2FB-1F7A5F9AC789}"/>
          </ac:picMkLst>
        </pc:picChg>
        <pc:picChg chg="mod">
          <ac:chgData name="Fernandez Soria, Christian A" userId="12e1af29-ecbc-4b65-aaf6-bc81a5c68b5a" providerId="ADAL" clId="{B9DDC7AF-BA83-4FF4-8D0A-F32ACC158CF2}" dt="2024-02-14T22:45:22.360" v="1089" actId="1076"/>
          <ac:picMkLst>
            <pc:docMk/>
            <pc:sldMk cId="2622573675" sldId="281"/>
            <ac:picMk id="29" creationId="{69B82D3F-7C8E-9AC7-F8E6-90DD1C80FA1B}"/>
          </ac:picMkLst>
        </pc:picChg>
        <pc:picChg chg="add mod">
          <ac:chgData name="Fernandez Soria, Christian A" userId="12e1af29-ecbc-4b65-aaf6-bc81a5c68b5a" providerId="ADAL" clId="{B9DDC7AF-BA83-4FF4-8D0A-F32ACC158CF2}" dt="2024-02-22T10:55:42.481" v="3608" actId="1076"/>
          <ac:picMkLst>
            <pc:docMk/>
            <pc:sldMk cId="2622573675" sldId="281"/>
            <ac:picMk id="1026" creationId="{1B9A208C-61EA-F343-4C7B-E81EA5362B74}"/>
          </ac:picMkLst>
        </pc:picChg>
        <pc:cxnChg chg="del">
          <ac:chgData name="Fernandez Soria, Christian A" userId="12e1af29-ecbc-4b65-aaf6-bc81a5c68b5a" providerId="ADAL" clId="{B9DDC7AF-BA83-4FF4-8D0A-F32ACC158CF2}" dt="2024-02-14T22:45:14.953" v="1086" actId="478"/>
          <ac:cxnSpMkLst>
            <pc:docMk/>
            <pc:sldMk cId="2622573675" sldId="281"/>
            <ac:cxnSpMk id="16" creationId="{E032C75E-FFCE-7DA0-ED36-826F5955B44A}"/>
          </ac:cxnSpMkLst>
        </pc:cxnChg>
        <pc:extLst>
          <p:ext xmlns:p="http://schemas.openxmlformats.org/presentationml/2006/main" uri="{D6D511B9-2390-475A-947B-AFAB55BFBCF1}">
            <pc226:cmChg xmlns:pc226="http://schemas.microsoft.com/office/powerpoint/2022/06/main/command" chg="add">
              <pc226:chgData name="Fernandez Soria, Christian A" userId="12e1af29-ecbc-4b65-aaf6-bc81a5c68b5a" providerId="ADAL" clId="{B9DDC7AF-BA83-4FF4-8D0A-F32ACC158CF2}" dt="2024-02-22T10:34:00.271" v="2705"/>
              <pc2:cmMkLst xmlns:pc2="http://schemas.microsoft.com/office/powerpoint/2019/9/main/command">
                <pc:docMk/>
                <pc:sldMk cId="2622573675" sldId="281"/>
                <pc2:cmMk id="{114E21F5-C5DB-4D23-95AF-CE4779F31560}"/>
              </pc2:cmMkLst>
            </pc226:cmChg>
          </p:ext>
        </pc:extLst>
      </pc:sldChg>
      <pc:sldChg chg="addSp delSp modSp add mod ord">
        <pc:chgData name="Fernandez Soria, Christian A" userId="12e1af29-ecbc-4b65-aaf6-bc81a5c68b5a" providerId="ADAL" clId="{B9DDC7AF-BA83-4FF4-8D0A-F32ACC158CF2}" dt="2024-02-23T02:57:55.481" v="4387" actId="1076"/>
        <pc:sldMkLst>
          <pc:docMk/>
          <pc:sldMk cId="167172550" sldId="282"/>
        </pc:sldMkLst>
        <pc:spChg chg="mod">
          <ac:chgData name="Fernandez Soria, Christian A" userId="12e1af29-ecbc-4b65-aaf6-bc81a5c68b5a" providerId="ADAL" clId="{B9DDC7AF-BA83-4FF4-8D0A-F32ACC158CF2}" dt="2024-02-22T10:55:59.305" v="3638" actId="1038"/>
          <ac:spMkLst>
            <pc:docMk/>
            <pc:sldMk cId="167172550" sldId="282"/>
            <ac:spMk id="3" creationId="{DC9089E3-DB6C-C839-F840-FFEF228D7076}"/>
          </ac:spMkLst>
        </pc:spChg>
        <pc:spChg chg="del">
          <ac:chgData name="Fernandez Soria, Christian A" userId="12e1af29-ecbc-4b65-aaf6-bc81a5c68b5a" providerId="ADAL" clId="{B9DDC7AF-BA83-4FF4-8D0A-F32ACC158CF2}" dt="2024-02-14T22:52:31.806" v="1157" actId="478"/>
          <ac:spMkLst>
            <pc:docMk/>
            <pc:sldMk cId="167172550" sldId="282"/>
            <ac:spMk id="3" creationId="{EB53AEF6-48C5-8503-3942-B6A8A0318197}"/>
          </ac:spMkLst>
        </pc:spChg>
        <pc:spChg chg="add mod">
          <ac:chgData name="Fernandez Soria, Christian A" userId="12e1af29-ecbc-4b65-aaf6-bc81a5c68b5a" providerId="ADAL" clId="{B9DDC7AF-BA83-4FF4-8D0A-F32ACC158CF2}" dt="2024-02-23T02:56:38.292" v="4349" actId="20577"/>
          <ac:spMkLst>
            <pc:docMk/>
            <pc:sldMk cId="167172550" sldId="282"/>
            <ac:spMk id="5" creationId="{D26A57B2-E7B7-CE2F-AFE3-13207D1E1875}"/>
          </ac:spMkLst>
        </pc:spChg>
        <pc:spChg chg="mod">
          <ac:chgData name="Fernandez Soria, Christian A" userId="12e1af29-ecbc-4b65-aaf6-bc81a5c68b5a" providerId="ADAL" clId="{B9DDC7AF-BA83-4FF4-8D0A-F32ACC158CF2}" dt="2024-02-22T10:55:59.305" v="3638" actId="1038"/>
          <ac:spMkLst>
            <pc:docMk/>
            <pc:sldMk cId="167172550" sldId="282"/>
            <ac:spMk id="6" creationId="{A8D38CA6-6656-9B3B-D542-1429B58645C4}"/>
          </ac:spMkLst>
        </pc:spChg>
        <pc:spChg chg="del">
          <ac:chgData name="Fernandez Soria, Christian A" userId="12e1af29-ecbc-4b65-aaf6-bc81a5c68b5a" providerId="ADAL" clId="{B9DDC7AF-BA83-4FF4-8D0A-F32ACC158CF2}" dt="2024-02-14T22:52:47.560" v="1169" actId="478"/>
          <ac:spMkLst>
            <pc:docMk/>
            <pc:sldMk cId="167172550" sldId="282"/>
            <ac:spMk id="8" creationId="{73BF21E3-6CCC-6D14-1918-E2918DA528EC}"/>
          </ac:spMkLst>
        </pc:spChg>
        <pc:spChg chg="mod">
          <ac:chgData name="Fernandez Soria, Christian A" userId="12e1af29-ecbc-4b65-aaf6-bc81a5c68b5a" providerId="ADAL" clId="{B9DDC7AF-BA83-4FF4-8D0A-F32ACC158CF2}" dt="2024-02-22T10:52:12.500" v="3356" actId="14100"/>
          <ac:spMkLst>
            <pc:docMk/>
            <pc:sldMk cId="167172550" sldId="282"/>
            <ac:spMk id="9" creationId="{1DFF2333-8227-D41A-D42B-1962836DB039}"/>
          </ac:spMkLst>
        </pc:spChg>
        <pc:spChg chg="add mod">
          <ac:chgData name="Fernandez Soria, Christian A" userId="12e1af29-ecbc-4b65-aaf6-bc81a5c68b5a" providerId="ADAL" clId="{B9DDC7AF-BA83-4FF4-8D0A-F32ACC158CF2}" dt="2024-02-14T22:54:16.090" v="1190" actId="207"/>
          <ac:spMkLst>
            <pc:docMk/>
            <pc:sldMk cId="167172550" sldId="282"/>
            <ac:spMk id="10" creationId="{A5ED57BD-3E09-6EC1-6A2E-4BB67558E540}"/>
          </ac:spMkLst>
        </pc:spChg>
        <pc:spChg chg="add mod">
          <ac:chgData name="Fernandez Soria, Christian A" userId="12e1af29-ecbc-4b65-aaf6-bc81a5c68b5a" providerId="ADAL" clId="{B9DDC7AF-BA83-4FF4-8D0A-F32ACC158CF2}" dt="2024-02-14T23:04:19.451" v="1529"/>
          <ac:spMkLst>
            <pc:docMk/>
            <pc:sldMk cId="167172550" sldId="282"/>
            <ac:spMk id="11" creationId="{714AD356-F72B-EDF4-E1CE-B4850D7CF008}"/>
          </ac:spMkLst>
        </pc:spChg>
        <pc:spChg chg="del">
          <ac:chgData name="Fernandez Soria, Christian A" userId="12e1af29-ecbc-4b65-aaf6-bc81a5c68b5a" providerId="ADAL" clId="{B9DDC7AF-BA83-4FF4-8D0A-F32ACC158CF2}" dt="2024-02-14T22:52:35.340" v="1158" actId="478"/>
          <ac:spMkLst>
            <pc:docMk/>
            <pc:sldMk cId="167172550" sldId="282"/>
            <ac:spMk id="13" creationId="{EFABCD4E-95EB-80EF-4201-3D705886CF17}"/>
          </ac:spMkLst>
        </pc:spChg>
        <pc:spChg chg="del">
          <ac:chgData name="Fernandez Soria, Christian A" userId="12e1af29-ecbc-4b65-aaf6-bc81a5c68b5a" providerId="ADAL" clId="{B9DDC7AF-BA83-4FF4-8D0A-F32ACC158CF2}" dt="2024-02-14T22:52:31.806" v="1157" actId="478"/>
          <ac:spMkLst>
            <pc:docMk/>
            <pc:sldMk cId="167172550" sldId="282"/>
            <ac:spMk id="14" creationId="{1A0505EF-615B-98B3-94B6-4BF06B926B00}"/>
          </ac:spMkLst>
        </pc:spChg>
        <pc:spChg chg="del mod">
          <ac:chgData name="Fernandez Soria, Christian A" userId="12e1af29-ecbc-4b65-aaf6-bc81a5c68b5a" providerId="ADAL" clId="{B9DDC7AF-BA83-4FF4-8D0A-F32ACC158CF2}" dt="2024-02-22T10:55:53.677" v="3609" actId="478"/>
          <ac:spMkLst>
            <pc:docMk/>
            <pc:sldMk cId="167172550" sldId="282"/>
            <ac:spMk id="14" creationId="{7F76B186-ECA4-6085-91B5-23A8892198EB}"/>
          </ac:spMkLst>
        </pc:spChg>
        <pc:spChg chg="add mod">
          <ac:chgData name="Fernandez Soria, Christian A" userId="12e1af29-ecbc-4b65-aaf6-bc81a5c68b5a" providerId="ADAL" clId="{B9DDC7AF-BA83-4FF4-8D0A-F32ACC158CF2}" dt="2024-02-23T02:57:55.481" v="4387" actId="1076"/>
          <ac:spMkLst>
            <pc:docMk/>
            <pc:sldMk cId="167172550" sldId="282"/>
            <ac:spMk id="14" creationId="{876420B9-3D76-58D1-4F18-3EBF7BE1A944}"/>
          </ac:spMkLst>
        </pc:spChg>
        <pc:spChg chg="del">
          <ac:chgData name="Fernandez Soria, Christian A" userId="12e1af29-ecbc-4b65-aaf6-bc81a5c68b5a" providerId="ADAL" clId="{B9DDC7AF-BA83-4FF4-8D0A-F32ACC158CF2}" dt="2024-02-14T22:52:50.550" v="1171" actId="478"/>
          <ac:spMkLst>
            <pc:docMk/>
            <pc:sldMk cId="167172550" sldId="282"/>
            <ac:spMk id="18" creationId="{6A4FC12B-BA87-3549-EF88-D9499B78C254}"/>
          </ac:spMkLst>
        </pc:spChg>
        <pc:spChg chg="mod">
          <ac:chgData name="Fernandez Soria, Christian A" userId="12e1af29-ecbc-4b65-aaf6-bc81a5c68b5a" providerId="ADAL" clId="{B9DDC7AF-BA83-4FF4-8D0A-F32ACC158CF2}" dt="2024-02-22T10:55:59.305" v="3638" actId="1038"/>
          <ac:spMkLst>
            <pc:docMk/>
            <pc:sldMk cId="167172550" sldId="282"/>
            <ac:spMk id="20" creationId="{B55552AE-A17C-11D2-1566-8842E45F07DD}"/>
          </ac:spMkLst>
        </pc:spChg>
        <pc:spChg chg="del">
          <ac:chgData name="Fernandez Soria, Christian A" userId="12e1af29-ecbc-4b65-aaf6-bc81a5c68b5a" providerId="ADAL" clId="{B9DDC7AF-BA83-4FF4-8D0A-F32ACC158CF2}" dt="2024-02-14T22:52:52.760" v="1173" actId="478"/>
          <ac:spMkLst>
            <pc:docMk/>
            <pc:sldMk cId="167172550" sldId="282"/>
            <ac:spMk id="21" creationId="{730234E7-1D8F-8B90-33B9-694E4B84B50A}"/>
          </ac:spMkLst>
        </pc:spChg>
        <pc:spChg chg="mod">
          <ac:chgData name="Fernandez Soria, Christian A" userId="12e1af29-ecbc-4b65-aaf6-bc81a5c68b5a" providerId="ADAL" clId="{B9DDC7AF-BA83-4FF4-8D0A-F32ACC158CF2}" dt="2024-02-22T10:55:59.305" v="3638" actId="1038"/>
          <ac:spMkLst>
            <pc:docMk/>
            <pc:sldMk cId="167172550" sldId="282"/>
            <ac:spMk id="22" creationId="{62B4006D-55C8-9F93-152E-3211B6F387D6}"/>
          </ac:spMkLst>
        </pc:spChg>
        <pc:spChg chg="mod">
          <ac:chgData name="Fernandez Soria, Christian A" userId="12e1af29-ecbc-4b65-aaf6-bc81a5c68b5a" providerId="ADAL" clId="{B9DDC7AF-BA83-4FF4-8D0A-F32ACC158CF2}" dt="2024-02-22T10:55:59.305" v="3638" actId="1038"/>
          <ac:spMkLst>
            <pc:docMk/>
            <pc:sldMk cId="167172550" sldId="282"/>
            <ac:spMk id="23" creationId="{151DEE10-AE99-CD6C-979B-88E9FCB5EDEA}"/>
          </ac:spMkLst>
        </pc:spChg>
        <pc:spChg chg="add del mod">
          <ac:chgData name="Fernandez Soria, Christian A" userId="12e1af29-ecbc-4b65-aaf6-bc81a5c68b5a" providerId="ADAL" clId="{B9DDC7AF-BA83-4FF4-8D0A-F32ACC158CF2}" dt="2024-02-14T22:59:39.584" v="1450"/>
          <ac:spMkLst>
            <pc:docMk/>
            <pc:sldMk cId="167172550" sldId="282"/>
            <ac:spMk id="23" creationId="{563CFC21-D4DE-B4BD-CD7B-5C8C9380DDA5}"/>
          </ac:spMkLst>
        </pc:spChg>
        <pc:spChg chg="del">
          <ac:chgData name="Fernandez Soria, Christian A" userId="12e1af29-ecbc-4b65-aaf6-bc81a5c68b5a" providerId="ADAL" clId="{B9DDC7AF-BA83-4FF4-8D0A-F32ACC158CF2}" dt="2024-02-14T22:52:54.190" v="1174" actId="478"/>
          <ac:spMkLst>
            <pc:docMk/>
            <pc:sldMk cId="167172550" sldId="282"/>
            <ac:spMk id="24" creationId="{664CBBF0-873A-5D1F-F572-6E2B015AA7A4}"/>
          </ac:spMkLst>
        </pc:spChg>
        <pc:spChg chg="del">
          <ac:chgData name="Fernandez Soria, Christian A" userId="12e1af29-ecbc-4b65-aaf6-bc81a5c68b5a" providerId="ADAL" clId="{B9DDC7AF-BA83-4FF4-8D0A-F32ACC158CF2}" dt="2024-02-14T22:52:43.894" v="1167" actId="478"/>
          <ac:spMkLst>
            <pc:docMk/>
            <pc:sldMk cId="167172550" sldId="282"/>
            <ac:spMk id="25" creationId="{B13D3B14-10E2-4445-8F0B-CDF947023EAC}"/>
          </ac:spMkLst>
        </pc:spChg>
        <pc:spChg chg="add mod">
          <ac:chgData name="Fernandez Soria, Christian A" userId="12e1af29-ecbc-4b65-aaf6-bc81a5c68b5a" providerId="ADAL" clId="{B9DDC7AF-BA83-4FF4-8D0A-F32ACC158CF2}" dt="2024-02-14T23:02:34.069" v="1486" actId="21"/>
          <ac:spMkLst>
            <pc:docMk/>
            <pc:sldMk cId="167172550" sldId="282"/>
            <ac:spMk id="26" creationId="{2E41D4E6-09A7-8CE5-A5BB-0DC8F0A76DA5}"/>
          </ac:spMkLst>
        </pc:spChg>
        <pc:spChg chg="del">
          <ac:chgData name="Fernandez Soria, Christian A" userId="12e1af29-ecbc-4b65-aaf6-bc81a5c68b5a" providerId="ADAL" clId="{B9DDC7AF-BA83-4FF4-8D0A-F32ACC158CF2}" dt="2024-02-14T22:52:45.352" v="1168" actId="478"/>
          <ac:spMkLst>
            <pc:docMk/>
            <pc:sldMk cId="167172550" sldId="282"/>
            <ac:spMk id="28" creationId="{5C5BF06F-4AF4-9AB1-F67E-064202AEB445}"/>
          </ac:spMkLst>
        </pc:spChg>
        <pc:spChg chg="add mod">
          <ac:chgData name="Fernandez Soria, Christian A" userId="12e1af29-ecbc-4b65-aaf6-bc81a5c68b5a" providerId="ADAL" clId="{B9DDC7AF-BA83-4FF4-8D0A-F32ACC158CF2}" dt="2024-02-14T23:03:56.090" v="1522" actId="14100"/>
          <ac:spMkLst>
            <pc:docMk/>
            <pc:sldMk cId="167172550" sldId="282"/>
            <ac:spMk id="29" creationId="{94CDCD5C-ABA1-AB0B-1017-B8C0B09E2618}"/>
          </ac:spMkLst>
        </pc:spChg>
        <pc:spChg chg="add mod">
          <ac:chgData name="Fernandez Soria, Christian A" userId="12e1af29-ecbc-4b65-aaf6-bc81a5c68b5a" providerId="ADAL" clId="{B9DDC7AF-BA83-4FF4-8D0A-F32ACC158CF2}" dt="2024-02-14T23:04:54.170" v="1535" actId="1037"/>
          <ac:spMkLst>
            <pc:docMk/>
            <pc:sldMk cId="167172550" sldId="282"/>
            <ac:spMk id="32" creationId="{975800B3-DF65-C792-33D3-8B4C77098C70}"/>
          </ac:spMkLst>
        </pc:spChg>
        <pc:picChg chg="mod">
          <ac:chgData name="Fernandez Soria, Christian A" userId="12e1af29-ecbc-4b65-aaf6-bc81a5c68b5a" providerId="ADAL" clId="{B9DDC7AF-BA83-4FF4-8D0A-F32ACC158CF2}" dt="2024-02-14T22:53:14.770" v="1179" actId="14100"/>
          <ac:picMkLst>
            <pc:docMk/>
            <pc:sldMk cId="167172550" sldId="282"/>
            <ac:picMk id="4" creationId="{2C0A24EB-5CA6-2CA5-04C4-2BCC15C1713D}"/>
          </ac:picMkLst>
        </pc:picChg>
        <pc:picChg chg="del">
          <ac:chgData name="Fernandez Soria, Christian A" userId="12e1af29-ecbc-4b65-aaf6-bc81a5c68b5a" providerId="ADAL" clId="{B9DDC7AF-BA83-4FF4-8D0A-F32ACC158CF2}" dt="2024-02-14T22:52:31.806" v="1157" actId="478"/>
          <ac:picMkLst>
            <pc:docMk/>
            <pc:sldMk cId="167172550" sldId="282"/>
            <ac:picMk id="5" creationId="{4764D53C-DEB6-0D54-1DD4-C27B7C958E31}"/>
          </ac:picMkLst>
        </pc:picChg>
        <pc:picChg chg="del">
          <ac:chgData name="Fernandez Soria, Christian A" userId="12e1af29-ecbc-4b65-aaf6-bc81a5c68b5a" providerId="ADAL" clId="{B9DDC7AF-BA83-4FF4-8D0A-F32ACC158CF2}" dt="2024-02-14T22:52:54.571" v="1175" actId="478"/>
          <ac:picMkLst>
            <pc:docMk/>
            <pc:sldMk cId="167172550" sldId="282"/>
            <ac:picMk id="6" creationId="{2BEA787F-939E-25EA-0C14-EB21B28330AA}"/>
          </ac:picMkLst>
        </pc:picChg>
        <pc:picChg chg="add mod">
          <ac:chgData name="Fernandez Soria, Christian A" userId="12e1af29-ecbc-4b65-aaf6-bc81a5c68b5a" providerId="ADAL" clId="{B9DDC7AF-BA83-4FF4-8D0A-F32ACC158CF2}" dt="2024-02-14T23:04:08.551" v="1525" actId="1076"/>
          <ac:picMkLst>
            <pc:docMk/>
            <pc:sldMk cId="167172550" sldId="282"/>
            <ac:picMk id="7" creationId="{9848AA66-6A86-EBB4-E08B-E2B916F77EF2}"/>
          </ac:picMkLst>
        </pc:picChg>
        <pc:picChg chg="mod">
          <ac:chgData name="Fernandez Soria, Christian A" userId="12e1af29-ecbc-4b65-aaf6-bc81a5c68b5a" providerId="ADAL" clId="{B9DDC7AF-BA83-4FF4-8D0A-F32ACC158CF2}" dt="2024-02-22T10:55:59.305" v="3638" actId="1038"/>
          <ac:picMkLst>
            <pc:docMk/>
            <pc:sldMk cId="167172550" sldId="282"/>
            <ac:picMk id="8" creationId="{1293BCDF-3397-4660-BD55-17C4E9476155}"/>
          </ac:picMkLst>
        </pc:picChg>
        <pc:picChg chg="mod">
          <ac:chgData name="Fernandez Soria, Christian A" userId="12e1af29-ecbc-4b65-aaf6-bc81a5c68b5a" providerId="ADAL" clId="{B9DDC7AF-BA83-4FF4-8D0A-F32ACC158CF2}" dt="2024-02-14T22:59:49.039" v="1452" actId="14100"/>
          <ac:picMkLst>
            <pc:docMk/>
            <pc:sldMk cId="167172550" sldId="282"/>
            <ac:picMk id="12" creationId="{9E7D861E-14BD-3606-E741-D6C06D684509}"/>
          </ac:picMkLst>
        </pc:picChg>
        <pc:picChg chg="mod">
          <ac:chgData name="Fernandez Soria, Christian A" userId="12e1af29-ecbc-4b65-aaf6-bc81a5c68b5a" providerId="ADAL" clId="{B9DDC7AF-BA83-4FF4-8D0A-F32ACC158CF2}" dt="2024-02-22T10:55:59.305" v="3638" actId="1038"/>
          <ac:picMkLst>
            <pc:docMk/>
            <pc:sldMk cId="167172550" sldId="282"/>
            <ac:picMk id="13" creationId="{54A6025B-1E4B-C4B7-4714-D85D754DF1E2}"/>
          </ac:picMkLst>
        </pc:picChg>
        <pc:picChg chg="del">
          <ac:chgData name="Fernandez Soria, Christian A" userId="12e1af29-ecbc-4b65-aaf6-bc81a5c68b5a" providerId="ADAL" clId="{B9DDC7AF-BA83-4FF4-8D0A-F32ACC158CF2}" dt="2024-02-22T10:55:53.677" v="3609" actId="478"/>
          <ac:picMkLst>
            <pc:docMk/>
            <pc:sldMk cId="167172550" sldId="282"/>
            <ac:picMk id="15" creationId="{24B91AB1-025F-0D1A-C58A-6DD711F7A84E}"/>
          </ac:picMkLst>
        </pc:picChg>
        <pc:picChg chg="mod">
          <ac:chgData name="Fernandez Soria, Christian A" userId="12e1af29-ecbc-4b65-aaf6-bc81a5c68b5a" providerId="ADAL" clId="{B9DDC7AF-BA83-4FF4-8D0A-F32ACC158CF2}" dt="2024-02-22T10:55:59.305" v="3638" actId="1038"/>
          <ac:picMkLst>
            <pc:docMk/>
            <pc:sldMk cId="167172550" sldId="282"/>
            <ac:picMk id="17" creationId="{1DF37A58-3ED7-D2D1-2F9D-7D7F243E3434}"/>
          </ac:picMkLst>
        </pc:picChg>
        <pc:picChg chg="del">
          <ac:chgData name="Fernandez Soria, Christian A" userId="12e1af29-ecbc-4b65-aaf6-bc81a5c68b5a" providerId="ADAL" clId="{B9DDC7AF-BA83-4FF4-8D0A-F32ACC158CF2}" dt="2024-02-14T22:52:51.744" v="1172" actId="478"/>
          <ac:picMkLst>
            <pc:docMk/>
            <pc:sldMk cId="167172550" sldId="282"/>
            <ac:picMk id="17" creationId="{A7A01D36-0CAD-7AC3-6293-F1A2C94640E0}"/>
          </ac:picMkLst>
        </pc:picChg>
        <pc:picChg chg="mod">
          <ac:chgData name="Fernandez Soria, Christian A" userId="12e1af29-ecbc-4b65-aaf6-bc81a5c68b5a" providerId="ADAL" clId="{B9DDC7AF-BA83-4FF4-8D0A-F32ACC158CF2}" dt="2024-02-22T10:55:59.305" v="3638" actId="1038"/>
          <ac:picMkLst>
            <pc:docMk/>
            <pc:sldMk cId="167172550" sldId="282"/>
            <ac:picMk id="18" creationId="{03D71238-35CE-BBDB-F6E4-FAFAFC07E665}"/>
          </ac:picMkLst>
        </pc:picChg>
        <pc:picChg chg="del">
          <ac:chgData name="Fernandez Soria, Christian A" userId="12e1af29-ecbc-4b65-aaf6-bc81a5c68b5a" providerId="ADAL" clId="{B9DDC7AF-BA83-4FF4-8D0A-F32ACC158CF2}" dt="2024-02-14T22:52:49.390" v="1170" actId="478"/>
          <ac:picMkLst>
            <pc:docMk/>
            <pc:sldMk cId="167172550" sldId="282"/>
            <ac:picMk id="20" creationId="{61602C9E-65B9-15A7-A431-E91BCA6C3D62}"/>
          </ac:picMkLst>
        </pc:picChg>
        <pc:picChg chg="del">
          <ac:chgData name="Fernandez Soria, Christian A" userId="12e1af29-ecbc-4b65-aaf6-bc81a5c68b5a" providerId="ADAL" clId="{B9DDC7AF-BA83-4FF4-8D0A-F32ACC158CF2}" dt="2024-02-14T22:52:31.806" v="1157" actId="478"/>
          <ac:picMkLst>
            <pc:docMk/>
            <pc:sldMk cId="167172550" sldId="282"/>
            <ac:picMk id="22" creationId="{0269C64F-DDA9-90EF-8FA2-C2D84260FF3F}"/>
          </ac:picMkLst>
        </pc:picChg>
        <pc:picChg chg="add mod">
          <ac:chgData name="Fernandez Soria, Christian A" userId="12e1af29-ecbc-4b65-aaf6-bc81a5c68b5a" providerId="ADAL" clId="{B9DDC7AF-BA83-4FF4-8D0A-F32ACC158CF2}" dt="2024-02-14T23:04:04.842" v="1524" actId="14100"/>
          <ac:picMkLst>
            <pc:docMk/>
            <pc:sldMk cId="167172550" sldId="282"/>
            <ac:picMk id="30" creationId="{091D09D7-AC4E-1DCD-48ED-7B99A3188915}"/>
          </ac:picMkLst>
        </pc:picChg>
        <pc:picChg chg="add mod">
          <ac:chgData name="Fernandez Soria, Christian A" userId="12e1af29-ecbc-4b65-aaf6-bc81a5c68b5a" providerId="ADAL" clId="{B9DDC7AF-BA83-4FF4-8D0A-F32ACC158CF2}" dt="2024-02-14T22:59:45.046" v="1451" actId="1076"/>
          <ac:picMkLst>
            <pc:docMk/>
            <pc:sldMk cId="167172550" sldId="282"/>
            <ac:picMk id="31" creationId="{57D88521-6CA7-7953-93A2-0A937E7F01EE}"/>
          </ac:picMkLst>
        </pc:picChg>
        <pc:cxnChg chg="add mod ord">
          <ac:chgData name="Fernandez Soria, Christian A" userId="12e1af29-ecbc-4b65-aaf6-bc81a5c68b5a" providerId="ADAL" clId="{B9DDC7AF-BA83-4FF4-8D0A-F32ACC158CF2}" dt="2024-02-14T23:15:13.511" v="1704" actId="1076"/>
          <ac:cxnSpMkLst>
            <pc:docMk/>
            <pc:sldMk cId="167172550" sldId="282"/>
            <ac:cxnSpMk id="16" creationId="{0E611BDE-3556-6C4B-DBF3-8F631B28FB27}"/>
          </ac:cxnSpMkLst>
        </pc:cxnChg>
        <pc:cxnChg chg="add mod">
          <ac:chgData name="Fernandez Soria, Christian A" userId="12e1af29-ecbc-4b65-aaf6-bc81a5c68b5a" providerId="ADAL" clId="{B9DDC7AF-BA83-4FF4-8D0A-F32ACC158CF2}" dt="2024-02-14T23:15:09.784" v="1703" actId="1076"/>
          <ac:cxnSpMkLst>
            <pc:docMk/>
            <pc:sldMk cId="167172550" sldId="282"/>
            <ac:cxnSpMk id="19" creationId="{F4CBA57F-CC3E-9502-A214-7B97A870B45D}"/>
          </ac:cxnSpMkLst>
        </pc:cxnChg>
      </pc:sldChg>
      <pc:sldChg chg="addSp delSp modSp add del mod">
        <pc:chgData name="Fernandez Soria, Christian A" userId="12e1af29-ecbc-4b65-aaf6-bc81a5c68b5a" providerId="ADAL" clId="{B9DDC7AF-BA83-4FF4-8D0A-F32ACC158CF2}" dt="2024-02-14T22:48:19.721" v="1124" actId="47"/>
        <pc:sldMkLst>
          <pc:docMk/>
          <pc:sldMk cId="1727120176" sldId="282"/>
        </pc:sldMkLst>
        <pc:spChg chg="add mod">
          <ac:chgData name="Fernandez Soria, Christian A" userId="12e1af29-ecbc-4b65-aaf6-bc81a5c68b5a" providerId="ADAL" clId="{B9DDC7AF-BA83-4FF4-8D0A-F32ACC158CF2}" dt="2024-02-14T22:46:47.645" v="1121" actId="1076"/>
          <ac:spMkLst>
            <pc:docMk/>
            <pc:sldMk cId="1727120176" sldId="282"/>
            <ac:spMk id="5" creationId="{5D350318-543A-7A95-1FC3-10B5BDCC0B44}"/>
          </ac:spMkLst>
        </pc:spChg>
        <pc:spChg chg="del mod">
          <ac:chgData name="Fernandez Soria, Christian A" userId="12e1af29-ecbc-4b65-aaf6-bc81a5c68b5a" providerId="ADAL" clId="{B9DDC7AF-BA83-4FF4-8D0A-F32ACC158CF2}" dt="2024-02-14T22:46:37.412" v="1118" actId="478"/>
          <ac:spMkLst>
            <pc:docMk/>
            <pc:sldMk cId="1727120176" sldId="282"/>
            <ac:spMk id="9" creationId="{2E4D65A1-DD40-4C5F-5E38-92710C85B5CD}"/>
          </ac:spMkLst>
        </pc:spChg>
        <pc:picChg chg="add mod">
          <ac:chgData name="Fernandez Soria, Christian A" userId="12e1af29-ecbc-4b65-aaf6-bc81a5c68b5a" providerId="ADAL" clId="{B9DDC7AF-BA83-4FF4-8D0A-F32ACC158CF2}" dt="2024-02-14T22:46:13.822" v="1107"/>
          <ac:picMkLst>
            <pc:docMk/>
            <pc:sldMk cId="1727120176" sldId="282"/>
            <ac:picMk id="3" creationId="{52233AB2-6833-0768-1EF5-334D5766B920}"/>
          </ac:picMkLst>
        </pc:picChg>
        <pc:picChg chg="mod">
          <ac:chgData name="Fernandez Soria, Christian A" userId="12e1af29-ecbc-4b65-aaf6-bc81a5c68b5a" providerId="ADAL" clId="{B9DDC7AF-BA83-4FF4-8D0A-F32ACC158CF2}" dt="2024-02-14T22:46:40.533" v="1120" actId="1076"/>
          <ac:picMkLst>
            <pc:docMk/>
            <pc:sldMk cId="1727120176" sldId="282"/>
            <ac:picMk id="4" creationId="{E4325321-D01C-077F-01A1-AC1F5B74E061}"/>
          </ac:picMkLst>
        </pc:picChg>
      </pc:sldChg>
      <pc:sldChg chg="add del setBg">
        <pc:chgData name="Fernandez Soria, Christian A" userId="12e1af29-ecbc-4b65-aaf6-bc81a5c68b5a" providerId="ADAL" clId="{B9DDC7AF-BA83-4FF4-8D0A-F32ACC158CF2}" dt="2024-02-14T22:52:19.870" v="1153" actId="2696"/>
        <pc:sldMkLst>
          <pc:docMk/>
          <pc:sldMk cId="2386052589" sldId="282"/>
        </pc:sldMkLst>
      </pc:sldChg>
      <pc:sldChg chg="add del setBg">
        <pc:chgData name="Fernandez Soria, Christian A" userId="12e1af29-ecbc-4b65-aaf6-bc81a5c68b5a" providerId="ADAL" clId="{B9DDC7AF-BA83-4FF4-8D0A-F32ACC158CF2}" dt="2024-02-14T23:06:15.495" v="1540"/>
        <pc:sldMkLst>
          <pc:docMk/>
          <pc:sldMk cId="23664852" sldId="283"/>
        </pc:sldMkLst>
      </pc:sldChg>
      <pc:sldChg chg="addSp delSp modSp add mod">
        <pc:chgData name="Fernandez Soria, Christian A" userId="12e1af29-ecbc-4b65-aaf6-bc81a5c68b5a" providerId="ADAL" clId="{B9DDC7AF-BA83-4FF4-8D0A-F32ACC158CF2}" dt="2024-02-22T10:56:35.897" v="3644" actId="1076"/>
        <pc:sldMkLst>
          <pc:docMk/>
          <pc:sldMk cId="2448024161" sldId="283"/>
        </pc:sldMkLst>
        <pc:spChg chg="del mod">
          <ac:chgData name="Fernandez Soria, Christian A" userId="12e1af29-ecbc-4b65-aaf6-bc81a5c68b5a" providerId="ADAL" clId="{B9DDC7AF-BA83-4FF4-8D0A-F32ACC158CF2}" dt="2024-02-14T23:13:10.501" v="1668" actId="478"/>
          <ac:spMkLst>
            <pc:docMk/>
            <pc:sldMk cId="2448024161" sldId="283"/>
            <ac:spMk id="2" creationId="{CD39E48A-6D61-A6B6-4C9B-6343E6C0A10D}"/>
          </ac:spMkLst>
        </pc:spChg>
        <pc:spChg chg="mod">
          <ac:chgData name="Fernandez Soria, Christian A" userId="12e1af29-ecbc-4b65-aaf6-bc81a5c68b5a" providerId="ADAL" clId="{B9DDC7AF-BA83-4FF4-8D0A-F32ACC158CF2}" dt="2024-02-22T10:56:35.897" v="3644" actId="1076"/>
          <ac:spMkLst>
            <pc:docMk/>
            <pc:sldMk cId="2448024161" sldId="283"/>
            <ac:spMk id="3" creationId="{FD214B4C-C1E8-FF90-355D-30EC602B075D}"/>
          </ac:spMkLst>
        </pc:spChg>
        <pc:spChg chg="add del mod">
          <ac:chgData name="Fernandez Soria, Christian A" userId="12e1af29-ecbc-4b65-aaf6-bc81a5c68b5a" providerId="ADAL" clId="{B9DDC7AF-BA83-4FF4-8D0A-F32ACC158CF2}" dt="2024-02-14T23:26:20.060" v="1774" actId="478"/>
          <ac:spMkLst>
            <pc:docMk/>
            <pc:sldMk cId="2448024161" sldId="283"/>
            <ac:spMk id="8" creationId="{E1AA16CD-6281-980D-F42E-17996C9C04E2}"/>
          </ac:spMkLst>
        </pc:spChg>
        <pc:spChg chg="mod">
          <ac:chgData name="Fernandez Soria, Christian A" userId="12e1af29-ecbc-4b65-aaf6-bc81a5c68b5a" providerId="ADAL" clId="{B9DDC7AF-BA83-4FF4-8D0A-F32ACC158CF2}" dt="2024-02-14T23:38:01.517" v="1811" actId="688"/>
          <ac:spMkLst>
            <pc:docMk/>
            <pc:sldMk cId="2448024161" sldId="283"/>
            <ac:spMk id="9" creationId="{E38781E5-3320-E5AD-982B-6AD8E362DE6A}"/>
          </ac:spMkLst>
        </pc:spChg>
        <pc:spChg chg="del mod">
          <ac:chgData name="Fernandez Soria, Christian A" userId="12e1af29-ecbc-4b65-aaf6-bc81a5c68b5a" providerId="ADAL" clId="{B9DDC7AF-BA83-4FF4-8D0A-F32ACC158CF2}" dt="2024-02-22T10:56:27.969" v="3643" actId="478"/>
          <ac:spMkLst>
            <pc:docMk/>
            <pc:sldMk cId="2448024161" sldId="283"/>
            <ac:spMk id="10" creationId="{960DE97C-E7F4-9F96-71FD-F777004FC276}"/>
          </ac:spMkLst>
        </pc:spChg>
        <pc:spChg chg="del mod">
          <ac:chgData name="Fernandez Soria, Christian A" userId="12e1af29-ecbc-4b65-aaf6-bc81a5c68b5a" providerId="ADAL" clId="{B9DDC7AF-BA83-4FF4-8D0A-F32ACC158CF2}" dt="2024-02-14T23:13:10.501" v="1668" actId="478"/>
          <ac:spMkLst>
            <pc:docMk/>
            <pc:sldMk cId="2448024161" sldId="283"/>
            <ac:spMk id="10" creationId="{F5179D31-6F38-B76F-C2B2-527907A63390}"/>
          </ac:spMkLst>
        </pc:spChg>
        <pc:spChg chg="del mod">
          <ac:chgData name="Fernandez Soria, Christian A" userId="12e1af29-ecbc-4b65-aaf6-bc81a5c68b5a" providerId="ADAL" clId="{B9DDC7AF-BA83-4FF4-8D0A-F32ACC158CF2}" dt="2024-02-14T23:13:10.501" v="1668" actId="478"/>
          <ac:spMkLst>
            <pc:docMk/>
            <pc:sldMk cId="2448024161" sldId="283"/>
            <ac:spMk id="11" creationId="{D717F8BF-5510-92F7-A4F8-07C88A3628ED}"/>
          </ac:spMkLst>
        </pc:spChg>
        <pc:spChg chg="add del mod">
          <ac:chgData name="Fernandez Soria, Christian A" userId="12e1af29-ecbc-4b65-aaf6-bc81a5c68b5a" providerId="ADAL" clId="{B9DDC7AF-BA83-4FF4-8D0A-F32ACC158CF2}" dt="2024-02-14T23:26:20.060" v="1774" actId="478"/>
          <ac:spMkLst>
            <pc:docMk/>
            <pc:sldMk cId="2448024161" sldId="283"/>
            <ac:spMk id="14" creationId="{5056537A-5869-81F3-695C-60940F273F0E}"/>
          </ac:spMkLst>
        </pc:spChg>
        <pc:spChg chg="mod">
          <ac:chgData name="Fernandez Soria, Christian A" userId="12e1af29-ecbc-4b65-aaf6-bc81a5c68b5a" providerId="ADAL" clId="{B9DDC7AF-BA83-4FF4-8D0A-F32ACC158CF2}" dt="2024-02-22T10:56:35.897" v="3644" actId="1076"/>
          <ac:spMkLst>
            <pc:docMk/>
            <pc:sldMk cId="2448024161" sldId="283"/>
            <ac:spMk id="15" creationId="{B83B1D68-0AF1-D5A9-23F5-DA0436F92963}"/>
          </ac:spMkLst>
        </pc:spChg>
        <pc:spChg chg="mod">
          <ac:chgData name="Fernandez Soria, Christian A" userId="12e1af29-ecbc-4b65-aaf6-bc81a5c68b5a" providerId="ADAL" clId="{B9DDC7AF-BA83-4FF4-8D0A-F32ACC158CF2}" dt="2024-02-22T10:56:35.897" v="3644" actId="1076"/>
          <ac:spMkLst>
            <pc:docMk/>
            <pc:sldMk cId="2448024161" sldId="283"/>
            <ac:spMk id="16" creationId="{E74C8619-7940-70E7-F63A-D34E53330D63}"/>
          </ac:spMkLst>
        </pc:spChg>
        <pc:spChg chg="mod">
          <ac:chgData name="Fernandez Soria, Christian A" userId="12e1af29-ecbc-4b65-aaf6-bc81a5c68b5a" providerId="ADAL" clId="{B9DDC7AF-BA83-4FF4-8D0A-F32ACC158CF2}" dt="2024-02-22T10:56:35.897" v="3644" actId="1076"/>
          <ac:spMkLst>
            <pc:docMk/>
            <pc:sldMk cId="2448024161" sldId="283"/>
            <ac:spMk id="17" creationId="{98B34FDD-0435-5244-23B6-7794A6BCE78F}"/>
          </ac:spMkLst>
        </pc:spChg>
        <pc:spChg chg="mod">
          <ac:chgData name="Fernandez Soria, Christian A" userId="12e1af29-ecbc-4b65-aaf6-bc81a5c68b5a" providerId="ADAL" clId="{B9DDC7AF-BA83-4FF4-8D0A-F32ACC158CF2}" dt="2024-02-22T10:56:35.897" v="3644" actId="1076"/>
          <ac:spMkLst>
            <pc:docMk/>
            <pc:sldMk cId="2448024161" sldId="283"/>
            <ac:spMk id="18" creationId="{97DFA36E-06FD-A045-29ED-29596A50330F}"/>
          </ac:spMkLst>
        </pc:spChg>
        <pc:spChg chg="add del mod">
          <ac:chgData name="Fernandez Soria, Christian A" userId="12e1af29-ecbc-4b65-aaf6-bc81a5c68b5a" providerId="ADAL" clId="{B9DDC7AF-BA83-4FF4-8D0A-F32ACC158CF2}" dt="2024-02-14T23:26:23.259" v="1775" actId="478"/>
          <ac:spMkLst>
            <pc:docMk/>
            <pc:sldMk cId="2448024161" sldId="283"/>
            <ac:spMk id="20" creationId="{4FB301F6-7601-7204-129F-0B7B2217AB79}"/>
          </ac:spMkLst>
        </pc:spChg>
        <pc:spChg chg="del mod">
          <ac:chgData name="Fernandez Soria, Christian A" userId="12e1af29-ecbc-4b65-aaf6-bc81a5c68b5a" providerId="ADAL" clId="{B9DDC7AF-BA83-4FF4-8D0A-F32ACC158CF2}" dt="2024-02-14T23:13:10.501" v="1668" actId="478"/>
          <ac:spMkLst>
            <pc:docMk/>
            <pc:sldMk cId="2448024161" sldId="283"/>
            <ac:spMk id="26" creationId="{C10A2B94-8A55-250C-E321-11C3C637884B}"/>
          </ac:spMkLst>
        </pc:spChg>
        <pc:spChg chg="add mod">
          <ac:chgData name="Fernandez Soria, Christian A" userId="12e1af29-ecbc-4b65-aaf6-bc81a5c68b5a" providerId="ADAL" clId="{B9DDC7AF-BA83-4FF4-8D0A-F32ACC158CF2}" dt="2024-02-14T23:18:08.531" v="1718"/>
          <ac:spMkLst>
            <pc:docMk/>
            <pc:sldMk cId="2448024161" sldId="283"/>
            <ac:spMk id="28" creationId="{420F279E-B05D-8336-174A-418524ED7DB5}"/>
          </ac:spMkLst>
        </pc:spChg>
        <pc:spChg chg="del mod">
          <ac:chgData name="Fernandez Soria, Christian A" userId="12e1af29-ecbc-4b65-aaf6-bc81a5c68b5a" providerId="ADAL" clId="{B9DDC7AF-BA83-4FF4-8D0A-F32ACC158CF2}" dt="2024-02-14T23:13:10.501" v="1668" actId="478"/>
          <ac:spMkLst>
            <pc:docMk/>
            <pc:sldMk cId="2448024161" sldId="283"/>
            <ac:spMk id="29" creationId="{F97B5941-7754-5C26-0E9F-533A4070F49F}"/>
          </ac:spMkLst>
        </pc:spChg>
        <pc:spChg chg="del mod">
          <ac:chgData name="Fernandez Soria, Christian A" userId="12e1af29-ecbc-4b65-aaf6-bc81a5c68b5a" providerId="ADAL" clId="{B9DDC7AF-BA83-4FF4-8D0A-F32ACC158CF2}" dt="2024-02-14T23:13:10.501" v="1668" actId="478"/>
          <ac:spMkLst>
            <pc:docMk/>
            <pc:sldMk cId="2448024161" sldId="283"/>
            <ac:spMk id="32" creationId="{12987D55-EAA1-160F-286E-49CB1B13CB75}"/>
          </ac:spMkLst>
        </pc:spChg>
        <pc:spChg chg="add del mod">
          <ac:chgData name="Fernandez Soria, Christian A" userId="12e1af29-ecbc-4b65-aaf6-bc81a5c68b5a" providerId="ADAL" clId="{B9DDC7AF-BA83-4FF4-8D0A-F32ACC158CF2}" dt="2024-02-14T23:19:37.152" v="1742" actId="478"/>
          <ac:spMkLst>
            <pc:docMk/>
            <pc:sldMk cId="2448024161" sldId="283"/>
            <ac:spMk id="33" creationId="{3F373DA3-BEAF-86E7-025D-750C2F3573BE}"/>
          </ac:spMkLst>
        </pc:spChg>
        <pc:spChg chg="add mod">
          <ac:chgData name="Fernandez Soria, Christian A" userId="12e1af29-ecbc-4b65-aaf6-bc81a5c68b5a" providerId="ADAL" clId="{B9DDC7AF-BA83-4FF4-8D0A-F32ACC158CF2}" dt="2024-02-14T23:18:24.804" v="1721" actId="1076"/>
          <ac:spMkLst>
            <pc:docMk/>
            <pc:sldMk cId="2448024161" sldId="283"/>
            <ac:spMk id="34" creationId="{5A568A79-2CA1-172D-1192-88DEE4BC47B4}"/>
          </ac:spMkLst>
        </pc:spChg>
        <pc:spChg chg="add mod ord">
          <ac:chgData name="Fernandez Soria, Christian A" userId="12e1af29-ecbc-4b65-aaf6-bc81a5c68b5a" providerId="ADAL" clId="{B9DDC7AF-BA83-4FF4-8D0A-F32ACC158CF2}" dt="2024-02-14T23:20:41.503" v="1759" actId="166"/>
          <ac:spMkLst>
            <pc:docMk/>
            <pc:sldMk cId="2448024161" sldId="283"/>
            <ac:spMk id="35" creationId="{F83B3914-CA71-BA54-C30A-7B9E2D320621}"/>
          </ac:spMkLst>
        </pc:spChg>
        <pc:spChg chg="add del mod">
          <ac:chgData name="Fernandez Soria, Christian A" userId="12e1af29-ecbc-4b65-aaf6-bc81a5c68b5a" providerId="ADAL" clId="{B9DDC7AF-BA83-4FF4-8D0A-F32ACC158CF2}" dt="2024-02-14T23:47:48.247" v="1906" actId="478"/>
          <ac:spMkLst>
            <pc:docMk/>
            <pc:sldMk cId="2448024161" sldId="283"/>
            <ac:spMk id="38" creationId="{B423401C-810F-EB01-8F9F-A96B6DA31401}"/>
          </ac:spMkLst>
        </pc:spChg>
        <pc:spChg chg="add mod">
          <ac:chgData name="Fernandez Soria, Christian A" userId="12e1af29-ecbc-4b65-aaf6-bc81a5c68b5a" providerId="ADAL" clId="{B9DDC7AF-BA83-4FF4-8D0A-F32ACC158CF2}" dt="2024-02-14T23:18:46.107" v="1730" actId="1076"/>
          <ac:spMkLst>
            <pc:docMk/>
            <pc:sldMk cId="2448024161" sldId="283"/>
            <ac:spMk id="39" creationId="{00D29C47-2703-4012-FF3B-B822AE44D946}"/>
          </ac:spMkLst>
        </pc:spChg>
        <pc:picChg chg="add del mod">
          <ac:chgData name="Fernandez Soria, Christian A" userId="12e1af29-ecbc-4b65-aaf6-bc81a5c68b5a" providerId="ADAL" clId="{B9DDC7AF-BA83-4FF4-8D0A-F32ACC158CF2}" dt="2024-02-14T23:26:20.060" v="1774" actId="478"/>
          <ac:picMkLst>
            <pc:docMk/>
            <pc:sldMk cId="2448024161" sldId="283"/>
            <ac:picMk id="3" creationId="{F8AD68FA-5005-0195-8301-DB4AACAE2FF9}"/>
          </ac:picMkLst>
        </pc:picChg>
        <pc:picChg chg="del mod">
          <ac:chgData name="Fernandez Soria, Christian A" userId="12e1af29-ecbc-4b65-aaf6-bc81a5c68b5a" providerId="ADAL" clId="{B9DDC7AF-BA83-4FF4-8D0A-F32ACC158CF2}" dt="2024-02-14T23:13:10.501" v="1668" actId="478"/>
          <ac:picMkLst>
            <pc:docMk/>
            <pc:sldMk cId="2448024161" sldId="283"/>
            <ac:picMk id="4" creationId="{D99DC38D-FF98-A3F2-9EB5-08944DA1ED9B}"/>
          </ac:picMkLst>
        </pc:picChg>
        <pc:picChg chg="add del mod ord">
          <ac:chgData name="Fernandez Soria, Christian A" userId="12e1af29-ecbc-4b65-aaf6-bc81a5c68b5a" providerId="ADAL" clId="{B9DDC7AF-BA83-4FF4-8D0A-F32ACC158CF2}" dt="2024-02-14T23:20:44.210" v="1760" actId="1076"/>
          <ac:picMkLst>
            <pc:docMk/>
            <pc:sldMk cId="2448024161" sldId="283"/>
            <ac:picMk id="5" creationId="{8DB2AA08-A011-6813-5F1A-FED5F19954D1}"/>
          </ac:picMkLst>
        </pc:picChg>
        <pc:picChg chg="add mod">
          <ac:chgData name="Fernandez Soria, Christian A" userId="12e1af29-ecbc-4b65-aaf6-bc81a5c68b5a" providerId="ADAL" clId="{B9DDC7AF-BA83-4FF4-8D0A-F32ACC158CF2}" dt="2024-02-14T23:07:40.040" v="1559"/>
          <ac:picMkLst>
            <pc:docMk/>
            <pc:sldMk cId="2448024161" sldId="283"/>
            <ac:picMk id="5" creationId="{A3D5F0C2-A44B-B423-A5EB-09F7CFA30F10}"/>
          </ac:picMkLst>
        </pc:picChg>
        <pc:picChg chg="add mod">
          <ac:chgData name="Fernandez Soria, Christian A" userId="12e1af29-ecbc-4b65-aaf6-bc81a5c68b5a" providerId="ADAL" clId="{B9DDC7AF-BA83-4FF4-8D0A-F32ACC158CF2}" dt="2024-02-14T23:31:26.910" v="1797" actId="1076"/>
          <ac:picMkLst>
            <pc:docMk/>
            <pc:sldMk cId="2448024161" sldId="283"/>
            <ac:picMk id="6" creationId="{7FC85E11-C9B7-0226-50BE-60E70A01AA86}"/>
          </ac:picMkLst>
        </pc:picChg>
        <pc:picChg chg="mod">
          <ac:chgData name="Fernandez Soria, Christian A" userId="12e1af29-ecbc-4b65-aaf6-bc81a5c68b5a" providerId="ADAL" clId="{B9DDC7AF-BA83-4FF4-8D0A-F32ACC158CF2}" dt="2024-02-22T10:56:35.897" v="3644" actId="1076"/>
          <ac:picMkLst>
            <pc:docMk/>
            <pc:sldMk cId="2448024161" sldId="283"/>
            <ac:picMk id="7" creationId="{12132BDD-874B-5A1C-05F4-0E983DB4D90E}"/>
          </ac:picMkLst>
        </pc:picChg>
        <pc:picChg chg="del mod">
          <ac:chgData name="Fernandez Soria, Christian A" userId="12e1af29-ecbc-4b65-aaf6-bc81a5c68b5a" providerId="ADAL" clId="{B9DDC7AF-BA83-4FF4-8D0A-F32ACC158CF2}" dt="2024-02-14T23:13:10.501" v="1668" actId="478"/>
          <ac:picMkLst>
            <pc:docMk/>
            <pc:sldMk cId="2448024161" sldId="283"/>
            <ac:picMk id="7" creationId="{B913A9D5-F783-4AD6-B3FD-786995838E26}"/>
          </ac:picMkLst>
        </pc:picChg>
        <pc:picChg chg="mod">
          <ac:chgData name="Fernandez Soria, Christian A" userId="12e1af29-ecbc-4b65-aaf6-bc81a5c68b5a" providerId="ADAL" clId="{B9DDC7AF-BA83-4FF4-8D0A-F32ACC158CF2}" dt="2024-02-22T10:56:35.897" v="3644" actId="1076"/>
          <ac:picMkLst>
            <pc:docMk/>
            <pc:sldMk cId="2448024161" sldId="283"/>
            <ac:picMk id="8" creationId="{7070B76B-AF16-5DA0-FE5C-3FC208D25C3D}"/>
          </ac:picMkLst>
        </pc:picChg>
        <pc:picChg chg="del">
          <ac:chgData name="Fernandez Soria, Christian A" userId="12e1af29-ecbc-4b65-aaf6-bc81a5c68b5a" providerId="ADAL" clId="{B9DDC7AF-BA83-4FF4-8D0A-F32ACC158CF2}" dt="2024-02-22T10:56:27.969" v="3643" actId="478"/>
          <ac:picMkLst>
            <pc:docMk/>
            <pc:sldMk cId="2448024161" sldId="283"/>
            <ac:picMk id="11" creationId="{65BE6399-6C51-18B4-E4A1-CBBD9771166C}"/>
          </ac:picMkLst>
        </pc:picChg>
        <pc:picChg chg="del mod">
          <ac:chgData name="Fernandez Soria, Christian A" userId="12e1af29-ecbc-4b65-aaf6-bc81a5c68b5a" providerId="ADAL" clId="{B9DDC7AF-BA83-4FF4-8D0A-F32ACC158CF2}" dt="2024-02-14T23:13:10.501" v="1668" actId="478"/>
          <ac:picMkLst>
            <pc:docMk/>
            <pc:sldMk cId="2448024161" sldId="283"/>
            <ac:picMk id="12" creationId="{313E2BD7-A781-2636-8BFE-50CAE5645527}"/>
          </ac:picMkLst>
        </pc:picChg>
        <pc:picChg chg="mod">
          <ac:chgData name="Fernandez Soria, Christian A" userId="12e1af29-ecbc-4b65-aaf6-bc81a5c68b5a" providerId="ADAL" clId="{B9DDC7AF-BA83-4FF4-8D0A-F32ACC158CF2}" dt="2024-02-22T10:56:35.897" v="3644" actId="1076"/>
          <ac:picMkLst>
            <pc:docMk/>
            <pc:sldMk cId="2448024161" sldId="283"/>
            <ac:picMk id="12" creationId="{C91C7523-606D-B1EA-D380-616FE575F78F}"/>
          </ac:picMkLst>
        </pc:picChg>
        <pc:picChg chg="add mod">
          <ac:chgData name="Fernandez Soria, Christian A" userId="12e1af29-ecbc-4b65-aaf6-bc81a5c68b5a" providerId="ADAL" clId="{B9DDC7AF-BA83-4FF4-8D0A-F32ACC158CF2}" dt="2024-02-14T23:31:41.038" v="1805" actId="14100"/>
          <ac:picMkLst>
            <pc:docMk/>
            <pc:sldMk cId="2448024161" sldId="283"/>
            <ac:picMk id="13" creationId="{94130DCF-FE6A-CF48-E7C6-6151B67C1B88}"/>
          </ac:picMkLst>
        </pc:picChg>
        <pc:picChg chg="mod">
          <ac:chgData name="Fernandez Soria, Christian A" userId="12e1af29-ecbc-4b65-aaf6-bc81a5c68b5a" providerId="ADAL" clId="{B9DDC7AF-BA83-4FF4-8D0A-F32ACC158CF2}" dt="2024-02-22T10:56:35.897" v="3644" actId="1076"/>
          <ac:picMkLst>
            <pc:docMk/>
            <pc:sldMk cId="2448024161" sldId="283"/>
            <ac:picMk id="14" creationId="{D74D9D1A-D0B7-ABAA-A19A-5A4E87C304EE}"/>
          </ac:picMkLst>
        </pc:picChg>
        <pc:picChg chg="add del mod">
          <ac:chgData name="Fernandez Soria, Christian A" userId="12e1af29-ecbc-4b65-aaf6-bc81a5c68b5a" providerId="ADAL" clId="{B9DDC7AF-BA83-4FF4-8D0A-F32ACC158CF2}" dt="2024-02-14T23:26:23.790" v="1776" actId="478"/>
          <ac:picMkLst>
            <pc:docMk/>
            <pc:sldMk cId="2448024161" sldId="283"/>
            <ac:picMk id="15" creationId="{68D32AC1-6E2C-1CD4-8DA8-DBC5D19BBC46}"/>
          </ac:picMkLst>
        </pc:picChg>
        <pc:picChg chg="add del mod">
          <ac:chgData name="Fernandez Soria, Christian A" userId="12e1af29-ecbc-4b65-aaf6-bc81a5c68b5a" providerId="ADAL" clId="{B9DDC7AF-BA83-4FF4-8D0A-F32ACC158CF2}" dt="2024-02-14T23:13:50.632" v="1683" actId="478"/>
          <ac:picMkLst>
            <pc:docMk/>
            <pc:sldMk cId="2448024161" sldId="283"/>
            <ac:picMk id="17" creationId="{5D9E3E43-E044-5D41-E479-6C4E084DC157}"/>
          </ac:picMkLst>
        </pc:picChg>
        <pc:picChg chg="add del mod">
          <ac:chgData name="Fernandez Soria, Christian A" userId="12e1af29-ecbc-4b65-aaf6-bc81a5c68b5a" providerId="ADAL" clId="{B9DDC7AF-BA83-4FF4-8D0A-F32ACC158CF2}" dt="2024-02-14T23:14:03.344" v="1689" actId="478"/>
          <ac:picMkLst>
            <pc:docMk/>
            <pc:sldMk cId="2448024161" sldId="283"/>
            <ac:picMk id="18" creationId="{9A956326-F4E8-22AB-ADCE-DAF035043F33}"/>
          </ac:picMkLst>
        </pc:picChg>
        <pc:picChg chg="add del mod">
          <ac:chgData name="Fernandez Soria, Christian A" userId="12e1af29-ecbc-4b65-aaf6-bc81a5c68b5a" providerId="ADAL" clId="{B9DDC7AF-BA83-4FF4-8D0A-F32ACC158CF2}" dt="2024-02-14T23:26:20.060" v="1774" actId="478"/>
          <ac:picMkLst>
            <pc:docMk/>
            <pc:sldMk cId="2448024161" sldId="283"/>
            <ac:picMk id="21" creationId="{10AF9D79-A1CC-40A0-4C05-CD87C1417E8E}"/>
          </ac:picMkLst>
        </pc:picChg>
        <pc:picChg chg="add del mod ord">
          <ac:chgData name="Fernandez Soria, Christian A" userId="12e1af29-ecbc-4b65-aaf6-bc81a5c68b5a" providerId="ADAL" clId="{B9DDC7AF-BA83-4FF4-8D0A-F32ACC158CF2}" dt="2024-02-14T23:26:20.060" v="1774" actId="478"/>
          <ac:picMkLst>
            <pc:docMk/>
            <pc:sldMk cId="2448024161" sldId="283"/>
            <ac:picMk id="24" creationId="{8D25AF59-1ADA-FAC3-1418-FDC95405945A}"/>
          </ac:picMkLst>
        </pc:picChg>
        <pc:picChg chg="add del mod ord">
          <ac:chgData name="Fernandez Soria, Christian A" userId="12e1af29-ecbc-4b65-aaf6-bc81a5c68b5a" providerId="ADAL" clId="{B9DDC7AF-BA83-4FF4-8D0A-F32ACC158CF2}" dt="2024-02-14T23:26:20.060" v="1774" actId="478"/>
          <ac:picMkLst>
            <pc:docMk/>
            <pc:sldMk cId="2448024161" sldId="283"/>
            <ac:picMk id="25" creationId="{5F2C389A-5088-C11E-9549-CF45BB8A77B0}"/>
          </ac:picMkLst>
        </pc:picChg>
        <pc:picChg chg="add mod">
          <ac:chgData name="Fernandez Soria, Christian A" userId="12e1af29-ecbc-4b65-aaf6-bc81a5c68b5a" providerId="ADAL" clId="{B9DDC7AF-BA83-4FF4-8D0A-F32ACC158CF2}" dt="2024-02-14T23:46:53.547" v="1894" actId="1076"/>
          <ac:picMkLst>
            <pc:docMk/>
            <pc:sldMk cId="2448024161" sldId="283"/>
            <ac:picMk id="27" creationId="{2C6AB605-9E01-308C-4507-38B0B192DD86}"/>
          </ac:picMkLst>
        </pc:picChg>
        <pc:picChg chg="del mod">
          <ac:chgData name="Fernandez Soria, Christian A" userId="12e1af29-ecbc-4b65-aaf6-bc81a5c68b5a" providerId="ADAL" clId="{B9DDC7AF-BA83-4FF4-8D0A-F32ACC158CF2}" dt="2024-02-14T23:13:10.501" v="1668" actId="478"/>
          <ac:picMkLst>
            <pc:docMk/>
            <pc:sldMk cId="2448024161" sldId="283"/>
            <ac:picMk id="30" creationId="{DCA4FB0A-B5A9-352E-434E-18736D6394D7}"/>
          </ac:picMkLst>
        </pc:picChg>
        <pc:picChg chg="del mod">
          <ac:chgData name="Fernandez Soria, Christian A" userId="12e1af29-ecbc-4b65-aaf6-bc81a5c68b5a" providerId="ADAL" clId="{B9DDC7AF-BA83-4FF4-8D0A-F32ACC158CF2}" dt="2024-02-14T23:13:10.501" v="1668" actId="478"/>
          <ac:picMkLst>
            <pc:docMk/>
            <pc:sldMk cId="2448024161" sldId="283"/>
            <ac:picMk id="31" creationId="{6AC001B2-0FD9-8A6C-254B-D0BF7A36A3E6}"/>
          </ac:picMkLst>
        </pc:picChg>
        <pc:picChg chg="add del mod">
          <ac:chgData name="Fernandez Soria, Christian A" userId="12e1af29-ecbc-4b65-aaf6-bc81a5c68b5a" providerId="ADAL" clId="{B9DDC7AF-BA83-4FF4-8D0A-F32ACC158CF2}" dt="2024-02-14T23:47:48.247" v="1906" actId="478"/>
          <ac:picMkLst>
            <pc:docMk/>
            <pc:sldMk cId="2448024161" sldId="283"/>
            <ac:picMk id="37" creationId="{E6E686E9-19D4-4B00-2073-E96D0B12D734}"/>
          </ac:picMkLst>
        </pc:picChg>
        <pc:picChg chg="add mod">
          <ac:chgData name="Fernandez Soria, Christian A" userId="12e1af29-ecbc-4b65-aaf6-bc81a5c68b5a" providerId="ADAL" clId="{B9DDC7AF-BA83-4FF4-8D0A-F32ACC158CF2}" dt="2024-02-14T23:18:46.107" v="1730" actId="1076"/>
          <ac:picMkLst>
            <pc:docMk/>
            <pc:sldMk cId="2448024161" sldId="283"/>
            <ac:picMk id="40" creationId="{F9F18799-B395-E39E-926E-C8D30A632816}"/>
          </ac:picMkLst>
        </pc:picChg>
        <pc:picChg chg="add mod">
          <ac:chgData name="Fernandez Soria, Christian A" userId="12e1af29-ecbc-4b65-aaf6-bc81a5c68b5a" providerId="ADAL" clId="{B9DDC7AF-BA83-4FF4-8D0A-F32ACC158CF2}" dt="2024-02-14T23:18:46.107" v="1730" actId="1076"/>
          <ac:picMkLst>
            <pc:docMk/>
            <pc:sldMk cId="2448024161" sldId="283"/>
            <ac:picMk id="41" creationId="{81871C71-6B87-B47A-03A8-6152963CAC59}"/>
          </ac:picMkLst>
        </pc:picChg>
        <pc:picChg chg="add mod">
          <ac:chgData name="Fernandez Soria, Christian A" userId="12e1af29-ecbc-4b65-aaf6-bc81a5c68b5a" providerId="ADAL" clId="{B9DDC7AF-BA83-4FF4-8D0A-F32ACC158CF2}" dt="2024-02-14T23:21:21.891" v="1767" actId="14100"/>
          <ac:picMkLst>
            <pc:docMk/>
            <pc:sldMk cId="2448024161" sldId="283"/>
            <ac:picMk id="42" creationId="{52EC7A0A-1DE4-E72E-6C80-5F63336FAB6B}"/>
          </ac:picMkLst>
        </pc:picChg>
        <pc:picChg chg="add mod">
          <ac:chgData name="Fernandez Soria, Christian A" userId="12e1af29-ecbc-4b65-aaf6-bc81a5c68b5a" providerId="ADAL" clId="{B9DDC7AF-BA83-4FF4-8D0A-F32ACC158CF2}" dt="2024-02-14T23:21:26.320" v="1768" actId="1076"/>
          <ac:picMkLst>
            <pc:docMk/>
            <pc:sldMk cId="2448024161" sldId="283"/>
            <ac:picMk id="43" creationId="{FF61B8AE-11E8-C614-F14F-3E7F6A13C77C}"/>
          </ac:picMkLst>
        </pc:picChg>
        <pc:picChg chg="add del mod">
          <ac:chgData name="Fernandez Soria, Christian A" userId="12e1af29-ecbc-4b65-aaf6-bc81a5c68b5a" providerId="ADAL" clId="{B9DDC7AF-BA83-4FF4-8D0A-F32ACC158CF2}" dt="2024-02-14T23:27:06.242" v="1786" actId="478"/>
          <ac:picMkLst>
            <pc:docMk/>
            <pc:sldMk cId="2448024161" sldId="283"/>
            <ac:picMk id="46" creationId="{2AD6A1C8-6B71-BEFC-1D97-435E1DB77E85}"/>
          </ac:picMkLst>
        </pc:picChg>
        <pc:picChg chg="add mod">
          <ac:chgData name="Fernandez Soria, Christian A" userId="12e1af29-ecbc-4b65-aaf6-bc81a5c68b5a" providerId="ADAL" clId="{B9DDC7AF-BA83-4FF4-8D0A-F32ACC158CF2}" dt="2024-02-14T23:26:59.713" v="1785" actId="1076"/>
          <ac:picMkLst>
            <pc:docMk/>
            <pc:sldMk cId="2448024161" sldId="283"/>
            <ac:picMk id="47" creationId="{B5E783FA-3473-E60E-AE5D-AA5C7BF84153}"/>
          </ac:picMkLst>
        </pc:picChg>
        <pc:picChg chg="add mod">
          <ac:chgData name="Fernandez Soria, Christian A" userId="12e1af29-ecbc-4b65-aaf6-bc81a5c68b5a" providerId="ADAL" clId="{B9DDC7AF-BA83-4FF4-8D0A-F32ACC158CF2}" dt="2024-02-14T23:31:42.836" v="1806" actId="14100"/>
          <ac:picMkLst>
            <pc:docMk/>
            <pc:sldMk cId="2448024161" sldId="283"/>
            <ac:picMk id="48" creationId="{03C58ABF-E838-C286-73BA-83F9E5D22400}"/>
          </ac:picMkLst>
        </pc:picChg>
        <pc:picChg chg="add mod">
          <ac:chgData name="Fernandez Soria, Christian A" userId="12e1af29-ecbc-4b65-aaf6-bc81a5c68b5a" providerId="ADAL" clId="{B9DDC7AF-BA83-4FF4-8D0A-F32ACC158CF2}" dt="2024-02-14T23:47:42.314" v="1905" actId="1076"/>
          <ac:picMkLst>
            <pc:docMk/>
            <pc:sldMk cId="2448024161" sldId="283"/>
            <ac:picMk id="49" creationId="{C79AEDCD-4A80-66DF-3B28-7738CE4354ED}"/>
          </ac:picMkLst>
        </pc:picChg>
        <pc:picChg chg="add del mod">
          <ac:chgData name="Fernandez Soria, Christian A" userId="12e1af29-ecbc-4b65-aaf6-bc81a5c68b5a" providerId="ADAL" clId="{B9DDC7AF-BA83-4FF4-8D0A-F32ACC158CF2}" dt="2024-02-14T23:26:51.390" v="1781" actId="478"/>
          <ac:picMkLst>
            <pc:docMk/>
            <pc:sldMk cId="2448024161" sldId="283"/>
            <ac:picMk id="72" creationId="{1CBE1F15-9134-7A54-DEEB-602386B07022}"/>
          </ac:picMkLst>
        </pc:picChg>
        <pc:cxnChg chg="del mod">
          <ac:chgData name="Fernandez Soria, Christian A" userId="12e1af29-ecbc-4b65-aaf6-bc81a5c68b5a" providerId="ADAL" clId="{B9DDC7AF-BA83-4FF4-8D0A-F32ACC158CF2}" dt="2024-02-14T23:13:10.501" v="1668" actId="478"/>
          <ac:cxnSpMkLst>
            <pc:docMk/>
            <pc:sldMk cId="2448024161" sldId="283"/>
            <ac:cxnSpMk id="16" creationId="{2DDB951A-DF48-4D6D-2C89-D14EFB887E1B}"/>
          </ac:cxnSpMkLst>
        </pc:cxnChg>
        <pc:cxnChg chg="del mod">
          <ac:chgData name="Fernandez Soria, Christian A" userId="12e1af29-ecbc-4b65-aaf6-bc81a5c68b5a" providerId="ADAL" clId="{B9DDC7AF-BA83-4FF4-8D0A-F32ACC158CF2}" dt="2024-02-14T23:13:10.501" v="1668" actId="478"/>
          <ac:cxnSpMkLst>
            <pc:docMk/>
            <pc:sldMk cId="2448024161" sldId="283"/>
            <ac:cxnSpMk id="19" creationId="{411AEF72-C296-2890-B3C9-A0290949D4CD}"/>
          </ac:cxnSpMkLst>
        </pc:cxnChg>
        <pc:cxnChg chg="add mod ord">
          <ac:chgData name="Fernandez Soria, Christian A" userId="12e1af29-ecbc-4b65-aaf6-bc81a5c68b5a" providerId="ADAL" clId="{B9DDC7AF-BA83-4FF4-8D0A-F32ACC158CF2}" dt="2024-02-14T23:20:51.310" v="1761" actId="1076"/>
          <ac:cxnSpMkLst>
            <pc:docMk/>
            <pc:sldMk cId="2448024161" sldId="283"/>
            <ac:cxnSpMk id="22" creationId="{AC33E1AD-CC24-7A33-5CA1-0BFAF6A50AD9}"/>
          </ac:cxnSpMkLst>
        </pc:cxnChg>
        <pc:cxnChg chg="add mod ord">
          <ac:chgData name="Fernandez Soria, Christian A" userId="12e1af29-ecbc-4b65-aaf6-bc81a5c68b5a" providerId="ADAL" clId="{B9DDC7AF-BA83-4FF4-8D0A-F32ACC158CF2}" dt="2024-02-14T23:20:51.310" v="1761" actId="1076"/>
          <ac:cxnSpMkLst>
            <pc:docMk/>
            <pc:sldMk cId="2448024161" sldId="283"/>
            <ac:cxnSpMk id="23" creationId="{CEDA5EF7-8B79-FD16-6048-26391F424ED5}"/>
          </ac:cxnSpMkLst>
        </pc:cxnChg>
        <pc:cxnChg chg="add mod">
          <ac:chgData name="Fernandez Soria, Christian A" userId="12e1af29-ecbc-4b65-aaf6-bc81a5c68b5a" providerId="ADAL" clId="{B9DDC7AF-BA83-4FF4-8D0A-F32ACC158CF2}" dt="2024-02-14T23:18:08.531" v="1718"/>
          <ac:cxnSpMkLst>
            <pc:docMk/>
            <pc:sldMk cId="2448024161" sldId="283"/>
            <ac:cxnSpMk id="36" creationId="{934FE772-0E61-0A72-F12C-011B5D0396D5}"/>
          </ac:cxnSpMkLst>
        </pc:cxnChg>
        <pc:cxnChg chg="add mod">
          <ac:chgData name="Fernandez Soria, Christian A" userId="12e1af29-ecbc-4b65-aaf6-bc81a5c68b5a" providerId="ADAL" clId="{B9DDC7AF-BA83-4FF4-8D0A-F32ACC158CF2}" dt="2024-02-14T23:46:50.666" v="1892" actId="1076"/>
          <ac:cxnSpMkLst>
            <pc:docMk/>
            <pc:sldMk cId="2448024161" sldId="283"/>
            <ac:cxnSpMk id="44" creationId="{37647B49-93E4-22F8-C21D-FC28459F87C7}"/>
          </ac:cxnSpMkLst>
        </pc:cxnChg>
        <pc:cxnChg chg="add mod">
          <ac:chgData name="Fernandez Soria, Christian A" userId="12e1af29-ecbc-4b65-aaf6-bc81a5c68b5a" providerId="ADAL" clId="{B9DDC7AF-BA83-4FF4-8D0A-F32ACC158CF2}" dt="2024-02-14T23:21:43.180" v="1770" actId="1076"/>
          <ac:cxnSpMkLst>
            <pc:docMk/>
            <pc:sldMk cId="2448024161" sldId="283"/>
            <ac:cxnSpMk id="45" creationId="{3E54A16B-8A0F-C847-3F21-83BEF457EAD4}"/>
          </ac:cxnSpMkLst>
        </pc:cxnChg>
      </pc:sldChg>
      <pc:sldChg chg="addSp delSp modSp add mod">
        <pc:chgData name="Fernandez Soria, Christian A" userId="12e1af29-ecbc-4b65-aaf6-bc81a5c68b5a" providerId="ADAL" clId="{B9DDC7AF-BA83-4FF4-8D0A-F32ACC158CF2}" dt="2024-02-23T03:01:11.462" v="4482" actId="20577"/>
        <pc:sldMkLst>
          <pc:docMk/>
          <pc:sldMk cId="449114838" sldId="284"/>
        </pc:sldMkLst>
        <pc:spChg chg="add mod">
          <ac:chgData name="Fernandez Soria, Christian A" userId="12e1af29-ecbc-4b65-aaf6-bc81a5c68b5a" providerId="ADAL" clId="{B9DDC7AF-BA83-4FF4-8D0A-F32ACC158CF2}" dt="2024-02-23T02:58:36.718" v="4405" actId="1076"/>
          <ac:spMkLst>
            <pc:docMk/>
            <pc:sldMk cId="449114838" sldId="284"/>
            <ac:spMk id="3" creationId="{F9BE254E-BC8B-BD4E-AEB4-7A51A9CB0F7D}"/>
          </ac:spMkLst>
        </pc:spChg>
        <pc:spChg chg="add mod">
          <ac:chgData name="Fernandez Soria, Christian A" userId="12e1af29-ecbc-4b65-aaf6-bc81a5c68b5a" providerId="ADAL" clId="{B9DDC7AF-BA83-4FF4-8D0A-F32ACC158CF2}" dt="2024-02-23T03:01:11.462" v="4482" actId="20577"/>
          <ac:spMkLst>
            <pc:docMk/>
            <pc:sldMk cId="449114838" sldId="284"/>
            <ac:spMk id="9" creationId="{600374FD-E828-A2FB-8E92-BDD416FC146E}"/>
          </ac:spMkLst>
        </pc:spChg>
        <pc:spChg chg="del">
          <ac:chgData name="Fernandez Soria, Christian A" userId="12e1af29-ecbc-4b65-aaf6-bc81a5c68b5a" providerId="ADAL" clId="{B9DDC7AF-BA83-4FF4-8D0A-F32ACC158CF2}" dt="2024-02-14T23:43:13.911" v="1853" actId="478"/>
          <ac:spMkLst>
            <pc:docMk/>
            <pc:sldMk cId="449114838" sldId="284"/>
            <ac:spMk id="9" creationId="{7AECA18C-6566-A45B-6705-924F8FA2F13F}"/>
          </ac:spMkLst>
        </pc:spChg>
        <pc:spChg chg="mod">
          <ac:chgData name="Fernandez Soria, Christian A" userId="12e1af29-ecbc-4b65-aaf6-bc81a5c68b5a" providerId="ADAL" clId="{B9DDC7AF-BA83-4FF4-8D0A-F32ACC158CF2}" dt="2024-02-14T23:44:10.817" v="1859" actId="1076"/>
          <ac:spMkLst>
            <pc:docMk/>
            <pc:sldMk cId="449114838" sldId="284"/>
            <ac:spMk id="10" creationId="{49258901-F05B-5B2C-B2B3-5E75EC21F5F6}"/>
          </ac:spMkLst>
        </pc:spChg>
        <pc:spChg chg="mod">
          <ac:chgData name="Fernandez Soria, Christian A" userId="12e1af29-ecbc-4b65-aaf6-bc81a5c68b5a" providerId="ADAL" clId="{B9DDC7AF-BA83-4FF4-8D0A-F32ACC158CF2}" dt="2024-02-14T23:44:10.817" v="1859" actId="1076"/>
          <ac:spMkLst>
            <pc:docMk/>
            <pc:sldMk cId="449114838" sldId="284"/>
            <ac:spMk id="11" creationId="{D443E326-F61A-4B0D-CF0A-E0D026DC3969}"/>
          </ac:spMkLst>
        </pc:spChg>
        <pc:spChg chg="add mod">
          <ac:chgData name="Fernandez Soria, Christian A" userId="12e1af29-ecbc-4b65-aaf6-bc81a5c68b5a" providerId="ADAL" clId="{B9DDC7AF-BA83-4FF4-8D0A-F32ACC158CF2}" dt="2024-02-14T23:44:01.896" v="1857" actId="1076"/>
          <ac:spMkLst>
            <pc:docMk/>
            <pc:sldMk cId="449114838" sldId="284"/>
            <ac:spMk id="18" creationId="{BBA98B47-182C-27AE-9996-E52476FF04C1}"/>
          </ac:spMkLst>
        </pc:spChg>
        <pc:spChg chg="add mod">
          <ac:chgData name="Fernandez Soria, Christian A" userId="12e1af29-ecbc-4b65-aaf6-bc81a5c68b5a" providerId="ADAL" clId="{B9DDC7AF-BA83-4FF4-8D0A-F32ACC158CF2}" dt="2024-02-23T03:00:52.678" v="4465" actId="14100"/>
          <ac:spMkLst>
            <pc:docMk/>
            <pc:sldMk cId="449114838" sldId="284"/>
            <ac:spMk id="20" creationId="{8DA89671-0302-A509-F90F-7E7164AA9E1A}"/>
          </ac:spMkLst>
        </pc:spChg>
        <pc:spChg chg="mod">
          <ac:chgData name="Fernandez Soria, Christian A" userId="12e1af29-ecbc-4b65-aaf6-bc81a5c68b5a" providerId="ADAL" clId="{B9DDC7AF-BA83-4FF4-8D0A-F32ACC158CF2}" dt="2024-02-14T23:44:58.086" v="1873" actId="1076"/>
          <ac:spMkLst>
            <pc:docMk/>
            <pc:sldMk cId="449114838" sldId="284"/>
            <ac:spMk id="26" creationId="{C6CA9737-3828-6743-9DBC-8A9D73E98AB8}"/>
          </ac:spMkLst>
        </pc:spChg>
        <pc:spChg chg="mod">
          <ac:chgData name="Fernandez Soria, Christian A" userId="12e1af29-ecbc-4b65-aaf6-bc81a5c68b5a" providerId="ADAL" clId="{B9DDC7AF-BA83-4FF4-8D0A-F32ACC158CF2}" dt="2024-02-14T23:44:10.817" v="1859" actId="1076"/>
          <ac:spMkLst>
            <pc:docMk/>
            <pc:sldMk cId="449114838" sldId="284"/>
            <ac:spMk id="29" creationId="{BD05A2FB-25B7-909F-69FC-927AD03E0641}"/>
          </ac:spMkLst>
        </pc:spChg>
        <pc:spChg chg="mod ord">
          <ac:chgData name="Fernandez Soria, Christian A" userId="12e1af29-ecbc-4b65-aaf6-bc81a5c68b5a" providerId="ADAL" clId="{B9DDC7AF-BA83-4FF4-8D0A-F32ACC158CF2}" dt="2024-02-14T23:44:10.817" v="1859" actId="1076"/>
          <ac:spMkLst>
            <pc:docMk/>
            <pc:sldMk cId="449114838" sldId="284"/>
            <ac:spMk id="32" creationId="{36B4DA82-BCBD-F3A2-0387-010B2624116A}"/>
          </ac:spMkLst>
        </pc:spChg>
        <pc:spChg chg="mod">
          <ac:chgData name="Fernandez Soria, Christian A" userId="12e1af29-ecbc-4b65-aaf6-bc81a5c68b5a" providerId="ADAL" clId="{B9DDC7AF-BA83-4FF4-8D0A-F32ACC158CF2}" dt="2024-02-22T10:56:19.308" v="3642" actId="1076"/>
          <ac:spMkLst>
            <pc:docMk/>
            <pc:sldMk cId="449114838" sldId="284"/>
            <ac:spMk id="35" creationId="{60512FA3-9249-B991-33A7-C2DE9EE3CC88}"/>
          </ac:spMkLst>
        </pc:spChg>
        <pc:spChg chg="mod">
          <ac:chgData name="Fernandez Soria, Christian A" userId="12e1af29-ecbc-4b65-aaf6-bc81a5c68b5a" providerId="ADAL" clId="{B9DDC7AF-BA83-4FF4-8D0A-F32ACC158CF2}" dt="2024-02-22T10:56:19.308" v="3642" actId="1076"/>
          <ac:spMkLst>
            <pc:docMk/>
            <pc:sldMk cId="449114838" sldId="284"/>
            <ac:spMk id="36" creationId="{B84FBCC0-6A7E-8F1D-146A-0B3603820206}"/>
          </ac:spMkLst>
        </pc:spChg>
        <pc:spChg chg="del mod">
          <ac:chgData name="Fernandez Soria, Christian A" userId="12e1af29-ecbc-4b65-aaf6-bc81a5c68b5a" providerId="ADAL" clId="{B9DDC7AF-BA83-4FF4-8D0A-F32ACC158CF2}" dt="2024-02-22T10:56:07.336" v="3639" actId="478"/>
          <ac:spMkLst>
            <pc:docMk/>
            <pc:sldMk cId="449114838" sldId="284"/>
            <ac:spMk id="39" creationId="{A3D121EE-8646-D8EF-57B9-B7C78AEA8AB4}"/>
          </ac:spMkLst>
        </pc:spChg>
        <pc:spChg chg="mod">
          <ac:chgData name="Fernandez Soria, Christian A" userId="12e1af29-ecbc-4b65-aaf6-bc81a5c68b5a" providerId="ADAL" clId="{B9DDC7AF-BA83-4FF4-8D0A-F32ACC158CF2}" dt="2024-02-22T10:56:19.308" v="3642" actId="1076"/>
          <ac:spMkLst>
            <pc:docMk/>
            <pc:sldMk cId="449114838" sldId="284"/>
            <ac:spMk id="43" creationId="{A2D9D97D-6944-AA3F-895D-59C64D5AAC1D}"/>
          </ac:spMkLst>
        </pc:spChg>
        <pc:spChg chg="mod">
          <ac:chgData name="Fernandez Soria, Christian A" userId="12e1af29-ecbc-4b65-aaf6-bc81a5c68b5a" providerId="ADAL" clId="{B9DDC7AF-BA83-4FF4-8D0A-F32ACC158CF2}" dt="2024-02-22T10:56:19.308" v="3642" actId="1076"/>
          <ac:spMkLst>
            <pc:docMk/>
            <pc:sldMk cId="449114838" sldId="284"/>
            <ac:spMk id="44" creationId="{3DBCB7FB-7030-611C-164F-213A5CD758E0}"/>
          </ac:spMkLst>
        </pc:spChg>
        <pc:spChg chg="mod">
          <ac:chgData name="Fernandez Soria, Christian A" userId="12e1af29-ecbc-4b65-aaf6-bc81a5c68b5a" providerId="ADAL" clId="{B9DDC7AF-BA83-4FF4-8D0A-F32ACC158CF2}" dt="2024-02-22T10:56:19.308" v="3642" actId="1076"/>
          <ac:spMkLst>
            <pc:docMk/>
            <pc:sldMk cId="449114838" sldId="284"/>
            <ac:spMk id="45" creationId="{B307786E-C0FD-3EB4-7108-57A07BAD586B}"/>
          </ac:spMkLst>
        </pc:spChg>
        <pc:picChg chg="mod">
          <ac:chgData name="Fernandez Soria, Christian A" userId="12e1af29-ecbc-4b65-aaf6-bc81a5c68b5a" providerId="ADAL" clId="{B9DDC7AF-BA83-4FF4-8D0A-F32ACC158CF2}" dt="2024-02-14T23:44:29.960" v="1865" actId="1076"/>
          <ac:picMkLst>
            <pc:docMk/>
            <pc:sldMk cId="449114838" sldId="284"/>
            <ac:picMk id="4" creationId="{CE3377F3-8E8B-B0B4-3CE9-349E8EED7DA4}"/>
          </ac:picMkLst>
        </pc:picChg>
        <pc:picChg chg="mod ord">
          <ac:chgData name="Fernandez Soria, Christian A" userId="12e1af29-ecbc-4b65-aaf6-bc81a5c68b5a" providerId="ADAL" clId="{B9DDC7AF-BA83-4FF4-8D0A-F32ACC158CF2}" dt="2024-02-14T23:45:07.060" v="1877" actId="14100"/>
          <ac:picMkLst>
            <pc:docMk/>
            <pc:sldMk cId="449114838" sldId="284"/>
            <ac:picMk id="7" creationId="{DF734C70-F730-98AE-4288-4ACD170BB17A}"/>
          </ac:picMkLst>
        </pc:picChg>
        <pc:picChg chg="add mod">
          <ac:chgData name="Fernandez Soria, Christian A" userId="12e1af29-ecbc-4b65-aaf6-bc81a5c68b5a" providerId="ADAL" clId="{B9DDC7AF-BA83-4FF4-8D0A-F32ACC158CF2}" dt="2024-02-14T23:41:31.396" v="1827" actId="1076"/>
          <ac:picMkLst>
            <pc:docMk/>
            <pc:sldMk cId="449114838" sldId="284"/>
            <ac:picMk id="8" creationId="{2E2E04C7-FBC5-19CF-1D90-FAED440E85D0}"/>
          </ac:picMkLst>
        </pc:picChg>
        <pc:picChg chg="mod">
          <ac:chgData name="Fernandez Soria, Christian A" userId="12e1af29-ecbc-4b65-aaf6-bc81a5c68b5a" providerId="ADAL" clId="{B9DDC7AF-BA83-4FF4-8D0A-F32ACC158CF2}" dt="2024-02-14T23:44:47.323" v="1867" actId="1076"/>
          <ac:picMkLst>
            <pc:docMk/>
            <pc:sldMk cId="449114838" sldId="284"/>
            <ac:picMk id="12" creationId="{9BB728DC-76C8-044B-1215-4DD3F410E9F0}"/>
          </ac:picMkLst>
        </pc:picChg>
        <pc:picChg chg="add mod">
          <ac:chgData name="Fernandez Soria, Christian A" userId="12e1af29-ecbc-4b65-aaf6-bc81a5c68b5a" providerId="ADAL" clId="{B9DDC7AF-BA83-4FF4-8D0A-F32ACC158CF2}" dt="2024-02-23T02:59:16.114" v="4408" actId="1076"/>
          <ac:picMkLst>
            <pc:docMk/>
            <pc:sldMk cId="449114838" sldId="284"/>
            <ac:picMk id="13" creationId="{65AA93B5-61B9-ADF9-92B9-D248D69E28D9}"/>
          </ac:picMkLst>
        </pc:picChg>
        <pc:picChg chg="add mod">
          <ac:chgData name="Fernandez Soria, Christian A" userId="12e1af29-ecbc-4b65-aaf6-bc81a5c68b5a" providerId="ADAL" clId="{B9DDC7AF-BA83-4FF4-8D0A-F32ACC158CF2}" dt="2024-02-23T02:59:16.114" v="4408" actId="1076"/>
          <ac:picMkLst>
            <pc:docMk/>
            <pc:sldMk cId="449114838" sldId="284"/>
            <ac:picMk id="14" creationId="{BA27216F-B340-2DBB-E3C8-CC9C47CE4238}"/>
          </ac:picMkLst>
        </pc:picChg>
        <pc:picChg chg="add mod">
          <ac:chgData name="Fernandez Soria, Christian A" userId="12e1af29-ecbc-4b65-aaf6-bc81a5c68b5a" providerId="ADAL" clId="{B9DDC7AF-BA83-4FF4-8D0A-F32ACC158CF2}" dt="2024-02-23T02:59:16.114" v="4408" actId="1076"/>
          <ac:picMkLst>
            <pc:docMk/>
            <pc:sldMk cId="449114838" sldId="284"/>
            <ac:picMk id="15" creationId="{483927B5-A7DA-9B95-9E89-4FC2A5290D3F}"/>
          </ac:picMkLst>
        </pc:picChg>
        <pc:picChg chg="add mod">
          <ac:chgData name="Fernandez Soria, Christian A" userId="12e1af29-ecbc-4b65-aaf6-bc81a5c68b5a" providerId="ADAL" clId="{B9DDC7AF-BA83-4FF4-8D0A-F32ACC158CF2}" dt="2024-02-14T23:45:12.814" v="1878" actId="1076"/>
          <ac:picMkLst>
            <pc:docMk/>
            <pc:sldMk cId="449114838" sldId="284"/>
            <ac:picMk id="17" creationId="{3C120A06-D26A-C3D6-DDF6-274A8ABA5C2F}"/>
          </ac:picMkLst>
        </pc:picChg>
        <pc:picChg chg="mod">
          <ac:chgData name="Fernandez Soria, Christian A" userId="12e1af29-ecbc-4b65-aaf6-bc81a5c68b5a" providerId="ADAL" clId="{B9DDC7AF-BA83-4FF4-8D0A-F32ACC158CF2}" dt="2024-02-14T23:42:24.277" v="1841" actId="1076"/>
          <ac:picMkLst>
            <pc:docMk/>
            <pc:sldMk cId="449114838" sldId="284"/>
            <ac:picMk id="30" creationId="{0CF0F6A9-A8FF-AA25-0C03-C12ADD3341BD}"/>
          </ac:picMkLst>
        </pc:picChg>
        <pc:picChg chg="add del mod">
          <ac:chgData name="Fernandez Soria, Christian A" userId="12e1af29-ecbc-4b65-aaf6-bc81a5c68b5a" providerId="ADAL" clId="{B9DDC7AF-BA83-4FF4-8D0A-F32ACC158CF2}" dt="2024-02-14T23:44:58.086" v="1873" actId="1076"/>
          <ac:picMkLst>
            <pc:docMk/>
            <pc:sldMk cId="449114838" sldId="284"/>
            <ac:picMk id="31" creationId="{A4E63277-821C-54A9-D4CD-A709BA9C681B}"/>
          </ac:picMkLst>
        </pc:picChg>
        <pc:picChg chg="mod">
          <ac:chgData name="Fernandez Soria, Christian A" userId="12e1af29-ecbc-4b65-aaf6-bc81a5c68b5a" providerId="ADAL" clId="{B9DDC7AF-BA83-4FF4-8D0A-F32ACC158CF2}" dt="2024-02-22T10:56:19.308" v="3642" actId="1076"/>
          <ac:picMkLst>
            <pc:docMk/>
            <pc:sldMk cId="449114838" sldId="284"/>
            <ac:picMk id="37" creationId="{A769BCE0-B1BE-3F79-C6E4-FC161F4DC290}"/>
          </ac:picMkLst>
        </pc:picChg>
        <pc:picChg chg="mod">
          <ac:chgData name="Fernandez Soria, Christian A" userId="12e1af29-ecbc-4b65-aaf6-bc81a5c68b5a" providerId="ADAL" clId="{B9DDC7AF-BA83-4FF4-8D0A-F32ACC158CF2}" dt="2024-02-22T10:56:19.308" v="3642" actId="1076"/>
          <ac:picMkLst>
            <pc:docMk/>
            <pc:sldMk cId="449114838" sldId="284"/>
            <ac:picMk id="38" creationId="{7C001FDE-6844-29D2-8264-4F33962F7CDC}"/>
          </ac:picMkLst>
        </pc:picChg>
        <pc:picChg chg="del">
          <ac:chgData name="Fernandez Soria, Christian A" userId="12e1af29-ecbc-4b65-aaf6-bc81a5c68b5a" providerId="ADAL" clId="{B9DDC7AF-BA83-4FF4-8D0A-F32ACC158CF2}" dt="2024-02-22T10:56:08.468" v="3640" actId="478"/>
          <ac:picMkLst>
            <pc:docMk/>
            <pc:sldMk cId="449114838" sldId="284"/>
            <ac:picMk id="40" creationId="{68A863B7-6FD0-BB3B-CD31-B5730571EFBB}"/>
          </ac:picMkLst>
        </pc:picChg>
        <pc:picChg chg="mod">
          <ac:chgData name="Fernandez Soria, Christian A" userId="12e1af29-ecbc-4b65-aaf6-bc81a5c68b5a" providerId="ADAL" clId="{B9DDC7AF-BA83-4FF4-8D0A-F32ACC158CF2}" dt="2024-02-22T10:56:19.308" v="3642" actId="1076"/>
          <ac:picMkLst>
            <pc:docMk/>
            <pc:sldMk cId="449114838" sldId="284"/>
            <ac:picMk id="41" creationId="{B25AA8AB-B66C-998C-B772-55A17DDB014F}"/>
          </ac:picMkLst>
        </pc:picChg>
        <pc:picChg chg="mod">
          <ac:chgData name="Fernandez Soria, Christian A" userId="12e1af29-ecbc-4b65-aaf6-bc81a5c68b5a" providerId="ADAL" clId="{B9DDC7AF-BA83-4FF4-8D0A-F32ACC158CF2}" dt="2024-02-22T10:56:19.308" v="3642" actId="1076"/>
          <ac:picMkLst>
            <pc:docMk/>
            <pc:sldMk cId="449114838" sldId="284"/>
            <ac:picMk id="42" creationId="{42E0CF54-D060-EFB1-DDF8-B5E679CB0466}"/>
          </ac:picMkLst>
        </pc:picChg>
        <pc:cxnChg chg="add mod">
          <ac:chgData name="Fernandez Soria, Christian A" userId="12e1af29-ecbc-4b65-aaf6-bc81a5c68b5a" providerId="ADAL" clId="{B9DDC7AF-BA83-4FF4-8D0A-F32ACC158CF2}" dt="2024-02-14T23:41:00.017" v="1822" actId="1076"/>
          <ac:cxnSpMkLst>
            <pc:docMk/>
            <pc:sldMk cId="449114838" sldId="284"/>
            <ac:cxnSpMk id="3" creationId="{668F6C14-F883-53EE-64C6-7CAA0E313300}"/>
          </ac:cxnSpMkLst>
        </pc:cxnChg>
        <pc:cxnChg chg="add mod">
          <ac:chgData name="Fernandez Soria, Christian A" userId="12e1af29-ecbc-4b65-aaf6-bc81a5c68b5a" providerId="ADAL" clId="{B9DDC7AF-BA83-4FF4-8D0A-F32ACC158CF2}" dt="2024-02-14T23:45:19.086" v="1879" actId="1076"/>
          <ac:cxnSpMkLst>
            <pc:docMk/>
            <pc:sldMk cId="449114838" sldId="284"/>
            <ac:cxnSpMk id="5" creationId="{2116117B-E4B3-5F2C-C23D-AEBEB61DAA37}"/>
          </ac:cxnSpMkLst>
        </pc:cxnChg>
        <pc:cxnChg chg="add mod">
          <ac:chgData name="Fernandez Soria, Christian A" userId="12e1af29-ecbc-4b65-aaf6-bc81a5c68b5a" providerId="ADAL" clId="{B9DDC7AF-BA83-4FF4-8D0A-F32ACC158CF2}" dt="2024-02-14T23:45:19.086" v="1879" actId="1076"/>
          <ac:cxnSpMkLst>
            <pc:docMk/>
            <pc:sldMk cId="449114838" sldId="284"/>
            <ac:cxnSpMk id="6" creationId="{8F4D9FE3-A6C5-A66B-D442-530C9E37389E}"/>
          </ac:cxnSpMkLst>
        </pc:cxnChg>
        <pc:cxnChg chg="del mod">
          <ac:chgData name="Fernandez Soria, Christian A" userId="12e1af29-ecbc-4b65-aaf6-bc81a5c68b5a" providerId="ADAL" clId="{B9DDC7AF-BA83-4FF4-8D0A-F32ACC158CF2}" dt="2024-02-23T02:17:35.732" v="3919" actId="478"/>
          <ac:cxnSpMkLst>
            <pc:docMk/>
            <pc:sldMk cId="449114838" sldId="284"/>
            <ac:cxnSpMk id="16" creationId="{E010FEA2-8EEC-BF64-997C-5E8A57E87D12}"/>
          </ac:cxnSpMkLst>
        </pc:cxnChg>
        <pc:cxnChg chg="del mod">
          <ac:chgData name="Fernandez Soria, Christian A" userId="12e1af29-ecbc-4b65-aaf6-bc81a5c68b5a" providerId="ADAL" clId="{B9DDC7AF-BA83-4FF4-8D0A-F32ACC158CF2}" dt="2024-02-23T02:17:37.439" v="3920" actId="478"/>
          <ac:cxnSpMkLst>
            <pc:docMk/>
            <pc:sldMk cId="449114838" sldId="284"/>
            <ac:cxnSpMk id="19" creationId="{4876AA64-E873-BC32-BD3F-12B5BEDEB7CD}"/>
          </ac:cxnSpMkLst>
        </pc:cxnChg>
      </pc:sldChg>
      <pc:sldChg chg="add del setBg">
        <pc:chgData name="Fernandez Soria, Christian A" userId="12e1af29-ecbc-4b65-aaf6-bc81a5c68b5a" providerId="ADAL" clId="{B9DDC7AF-BA83-4FF4-8D0A-F32ACC158CF2}" dt="2024-02-14T23:18:01.752" v="1717"/>
        <pc:sldMkLst>
          <pc:docMk/>
          <pc:sldMk cId="1879866721" sldId="284"/>
        </pc:sldMkLst>
      </pc:sldChg>
      <pc:sldChg chg="addSp delSp modSp add mod ord">
        <pc:chgData name="Fernandez Soria, Christian A" userId="12e1af29-ecbc-4b65-aaf6-bc81a5c68b5a" providerId="ADAL" clId="{B9DDC7AF-BA83-4FF4-8D0A-F32ACC158CF2}" dt="2024-02-22T10:56:49.021" v="3646"/>
        <pc:sldMkLst>
          <pc:docMk/>
          <pc:sldMk cId="762415956" sldId="285"/>
        </pc:sldMkLst>
        <pc:spChg chg="add mod">
          <ac:chgData name="Fernandez Soria, Christian A" userId="12e1af29-ecbc-4b65-aaf6-bc81a5c68b5a" providerId="ADAL" clId="{B9DDC7AF-BA83-4FF4-8D0A-F32ACC158CF2}" dt="2024-02-14T23:46:39.728" v="1890" actId="1076"/>
          <ac:spMkLst>
            <pc:docMk/>
            <pc:sldMk cId="762415956" sldId="285"/>
            <ac:spMk id="3" creationId="{4805F55F-75B1-F5B6-8092-A2A440500F48}"/>
          </ac:spMkLst>
        </pc:spChg>
        <pc:spChg chg="add mod">
          <ac:chgData name="Fernandez Soria, Christian A" userId="12e1af29-ecbc-4b65-aaf6-bc81a5c68b5a" providerId="ADAL" clId="{B9DDC7AF-BA83-4FF4-8D0A-F32ACC158CF2}" dt="2024-02-22T10:56:49.021" v="3646"/>
          <ac:spMkLst>
            <pc:docMk/>
            <pc:sldMk cId="762415956" sldId="285"/>
            <ac:spMk id="12" creationId="{695CD572-1B21-5D22-0F51-7424B93678D3}"/>
          </ac:spMkLst>
        </pc:spChg>
        <pc:spChg chg="del mod">
          <ac:chgData name="Fernandez Soria, Christian A" userId="12e1af29-ecbc-4b65-aaf6-bc81a5c68b5a" providerId="ADAL" clId="{B9DDC7AF-BA83-4FF4-8D0A-F32ACC158CF2}" dt="2024-02-22T10:56:48.835" v="3645" actId="478"/>
          <ac:spMkLst>
            <pc:docMk/>
            <pc:sldMk cId="762415956" sldId="285"/>
            <ac:spMk id="21" creationId="{422E6A54-264F-53E8-4CB8-2D42B81B2A28}"/>
          </ac:spMkLst>
        </pc:spChg>
        <pc:spChg chg="del">
          <ac:chgData name="Fernandez Soria, Christian A" userId="12e1af29-ecbc-4b65-aaf6-bc81a5c68b5a" providerId="ADAL" clId="{B9DDC7AF-BA83-4FF4-8D0A-F32ACC158CF2}" dt="2024-02-22T10:56:48.835" v="3645" actId="478"/>
          <ac:spMkLst>
            <pc:docMk/>
            <pc:sldMk cId="762415956" sldId="285"/>
            <ac:spMk id="26" creationId="{00377677-66A0-9DA6-F5F9-2061921AE450}"/>
          </ac:spMkLst>
        </pc:spChg>
        <pc:spChg chg="del">
          <ac:chgData name="Fernandez Soria, Christian A" userId="12e1af29-ecbc-4b65-aaf6-bc81a5c68b5a" providerId="ADAL" clId="{B9DDC7AF-BA83-4FF4-8D0A-F32ACC158CF2}" dt="2024-02-14T23:46:20.860" v="1885" actId="478"/>
          <ac:spMkLst>
            <pc:docMk/>
            <pc:sldMk cId="762415956" sldId="285"/>
            <ac:spMk id="26" creationId="{EFCF5AEF-2AB8-F8F7-DC0C-3D3DC6553238}"/>
          </ac:spMkLst>
        </pc:spChg>
        <pc:spChg chg="del">
          <ac:chgData name="Fernandez Soria, Christian A" userId="12e1af29-ecbc-4b65-aaf6-bc81a5c68b5a" providerId="ADAL" clId="{B9DDC7AF-BA83-4FF4-8D0A-F32ACC158CF2}" dt="2024-02-22T10:56:48.835" v="3645" actId="478"/>
          <ac:spMkLst>
            <pc:docMk/>
            <pc:sldMk cId="762415956" sldId="285"/>
            <ac:spMk id="27" creationId="{0033BD03-67D8-FF89-1CD4-A3A3669EDB32}"/>
          </ac:spMkLst>
        </pc:spChg>
        <pc:spChg chg="del">
          <ac:chgData name="Fernandez Soria, Christian A" userId="12e1af29-ecbc-4b65-aaf6-bc81a5c68b5a" providerId="ADAL" clId="{B9DDC7AF-BA83-4FF4-8D0A-F32ACC158CF2}" dt="2024-02-22T10:56:48.835" v="3645" actId="478"/>
          <ac:spMkLst>
            <pc:docMk/>
            <pc:sldMk cId="762415956" sldId="285"/>
            <ac:spMk id="29" creationId="{280E6F8D-F076-2BDB-FD2C-5DD33C098A5A}"/>
          </ac:spMkLst>
        </pc:spChg>
        <pc:spChg chg="add del">
          <ac:chgData name="Fernandez Soria, Christian A" userId="12e1af29-ecbc-4b65-aaf6-bc81a5c68b5a" providerId="ADAL" clId="{B9DDC7AF-BA83-4FF4-8D0A-F32ACC158CF2}" dt="2024-02-14T23:46:26.411" v="1887" actId="478"/>
          <ac:spMkLst>
            <pc:docMk/>
            <pc:sldMk cId="762415956" sldId="285"/>
            <ac:spMk id="29" creationId="{691BE193-BF98-83F7-5B41-2ABD06F8A56D}"/>
          </ac:spMkLst>
        </pc:spChg>
        <pc:spChg chg="del">
          <ac:chgData name="Fernandez Soria, Christian A" userId="12e1af29-ecbc-4b65-aaf6-bc81a5c68b5a" providerId="ADAL" clId="{B9DDC7AF-BA83-4FF4-8D0A-F32ACC158CF2}" dt="2024-02-22T10:56:48.835" v="3645" actId="478"/>
          <ac:spMkLst>
            <pc:docMk/>
            <pc:sldMk cId="762415956" sldId="285"/>
            <ac:spMk id="30" creationId="{81CC9379-70FE-A658-FB99-2F744255905A}"/>
          </ac:spMkLst>
        </pc:spChg>
        <pc:spChg chg="del">
          <ac:chgData name="Fernandez Soria, Christian A" userId="12e1af29-ecbc-4b65-aaf6-bc81a5c68b5a" providerId="ADAL" clId="{B9DDC7AF-BA83-4FF4-8D0A-F32ACC158CF2}" dt="2024-02-22T10:56:48.835" v="3645" actId="478"/>
          <ac:spMkLst>
            <pc:docMk/>
            <pc:sldMk cId="762415956" sldId="285"/>
            <ac:spMk id="31" creationId="{CB4C4D65-7180-6E5D-5650-0B6E33E07A0D}"/>
          </ac:spMkLst>
        </pc:spChg>
        <pc:spChg chg="add mod">
          <ac:chgData name="Fernandez Soria, Christian A" userId="12e1af29-ecbc-4b65-aaf6-bc81a5c68b5a" providerId="ADAL" clId="{B9DDC7AF-BA83-4FF4-8D0A-F32ACC158CF2}" dt="2024-02-22T10:56:49.021" v="3646"/>
          <ac:spMkLst>
            <pc:docMk/>
            <pc:sldMk cId="762415956" sldId="285"/>
            <ac:spMk id="35" creationId="{D221948A-26D3-5F64-F54A-89F4F8347AC5}"/>
          </ac:spMkLst>
        </pc:spChg>
        <pc:spChg chg="add mod">
          <ac:chgData name="Fernandez Soria, Christian A" userId="12e1af29-ecbc-4b65-aaf6-bc81a5c68b5a" providerId="ADAL" clId="{B9DDC7AF-BA83-4FF4-8D0A-F32ACC158CF2}" dt="2024-02-22T10:56:49.021" v="3646"/>
          <ac:spMkLst>
            <pc:docMk/>
            <pc:sldMk cId="762415956" sldId="285"/>
            <ac:spMk id="36" creationId="{2680A9B3-39C8-E98E-280E-FAF57D3539F2}"/>
          </ac:spMkLst>
        </pc:spChg>
        <pc:spChg chg="add mod">
          <ac:chgData name="Fernandez Soria, Christian A" userId="12e1af29-ecbc-4b65-aaf6-bc81a5c68b5a" providerId="ADAL" clId="{B9DDC7AF-BA83-4FF4-8D0A-F32ACC158CF2}" dt="2024-02-22T10:56:49.021" v="3646"/>
          <ac:spMkLst>
            <pc:docMk/>
            <pc:sldMk cId="762415956" sldId="285"/>
            <ac:spMk id="37" creationId="{4A2A51F3-C215-CCAA-F74E-82D1AF41CAFE}"/>
          </ac:spMkLst>
        </pc:spChg>
        <pc:spChg chg="add mod">
          <ac:chgData name="Fernandez Soria, Christian A" userId="12e1af29-ecbc-4b65-aaf6-bc81a5c68b5a" providerId="ADAL" clId="{B9DDC7AF-BA83-4FF4-8D0A-F32ACC158CF2}" dt="2024-02-22T10:56:49.021" v="3646"/>
          <ac:spMkLst>
            <pc:docMk/>
            <pc:sldMk cId="762415956" sldId="285"/>
            <ac:spMk id="38" creationId="{9996756D-63B3-A406-4FE8-3A300A1B94E6}"/>
          </ac:spMkLst>
        </pc:spChg>
        <pc:picChg chg="del">
          <ac:chgData name="Fernandez Soria, Christian A" userId="12e1af29-ecbc-4b65-aaf6-bc81a5c68b5a" providerId="ADAL" clId="{B9DDC7AF-BA83-4FF4-8D0A-F32ACC158CF2}" dt="2024-02-14T23:46:20.860" v="1885" actId="478"/>
          <ac:picMkLst>
            <pc:docMk/>
            <pc:sldMk cId="762415956" sldId="285"/>
            <ac:picMk id="7" creationId="{E3EE068A-8024-F81B-1404-3EE5DFF3B2FC}"/>
          </ac:picMkLst>
        </pc:picChg>
        <pc:picChg chg="add mod">
          <ac:chgData name="Fernandez Soria, Christian A" userId="12e1af29-ecbc-4b65-aaf6-bc81a5c68b5a" providerId="ADAL" clId="{B9DDC7AF-BA83-4FF4-8D0A-F32ACC158CF2}" dt="2024-02-14T23:47:06.979" v="1897" actId="14100"/>
          <ac:picMkLst>
            <pc:docMk/>
            <pc:sldMk cId="762415956" sldId="285"/>
            <ac:picMk id="9" creationId="{AD23EE2E-295B-1336-F496-78CD86E8DB4E}"/>
          </ac:picMkLst>
        </pc:picChg>
        <pc:picChg chg="del">
          <ac:chgData name="Fernandez Soria, Christian A" userId="12e1af29-ecbc-4b65-aaf6-bc81a5c68b5a" providerId="ADAL" clId="{B9DDC7AF-BA83-4FF4-8D0A-F32ACC158CF2}" dt="2024-02-14T23:46:20.860" v="1885" actId="478"/>
          <ac:picMkLst>
            <pc:docMk/>
            <pc:sldMk cId="762415956" sldId="285"/>
            <ac:picMk id="12" creationId="{BAAF6D9D-C923-A284-3D7A-1D77B461D1DF}"/>
          </ac:picMkLst>
        </pc:picChg>
        <pc:picChg chg="mod">
          <ac:chgData name="Fernandez Soria, Christian A" userId="12e1af29-ecbc-4b65-aaf6-bc81a5c68b5a" providerId="ADAL" clId="{B9DDC7AF-BA83-4FF4-8D0A-F32ACC158CF2}" dt="2024-02-14T23:46:31.739" v="1888" actId="1076"/>
          <ac:picMkLst>
            <pc:docMk/>
            <pc:sldMk cId="762415956" sldId="285"/>
            <ac:picMk id="13" creationId="{E59B106D-4107-8713-4D8D-647AA2FE2F49}"/>
          </ac:picMkLst>
        </pc:picChg>
        <pc:picChg chg="mod">
          <ac:chgData name="Fernandez Soria, Christian A" userId="12e1af29-ecbc-4b65-aaf6-bc81a5c68b5a" providerId="ADAL" clId="{B9DDC7AF-BA83-4FF4-8D0A-F32ACC158CF2}" dt="2024-02-14T23:46:31.739" v="1888" actId="1076"/>
          <ac:picMkLst>
            <pc:docMk/>
            <pc:sldMk cId="762415956" sldId="285"/>
            <ac:picMk id="14" creationId="{FEB39C61-9CB6-CA17-4D5A-851AD17545D9}"/>
          </ac:picMkLst>
        </pc:picChg>
        <pc:picChg chg="mod">
          <ac:chgData name="Fernandez Soria, Christian A" userId="12e1af29-ecbc-4b65-aaf6-bc81a5c68b5a" providerId="ADAL" clId="{B9DDC7AF-BA83-4FF4-8D0A-F32ACC158CF2}" dt="2024-02-14T23:46:31.739" v="1888" actId="1076"/>
          <ac:picMkLst>
            <pc:docMk/>
            <pc:sldMk cId="762415956" sldId="285"/>
            <ac:picMk id="15" creationId="{7FFB85BB-B282-D76C-9DBF-1A87F098BB9F}"/>
          </ac:picMkLst>
        </pc:picChg>
        <pc:picChg chg="del">
          <ac:chgData name="Fernandez Soria, Christian A" userId="12e1af29-ecbc-4b65-aaf6-bc81a5c68b5a" providerId="ADAL" clId="{B9DDC7AF-BA83-4FF4-8D0A-F32ACC158CF2}" dt="2024-02-22T10:56:48.835" v="3645" actId="478"/>
          <ac:picMkLst>
            <pc:docMk/>
            <pc:sldMk cId="762415956" sldId="285"/>
            <ac:picMk id="16" creationId="{1962EC4E-B2F8-84CE-84A0-E39EDB353EF1}"/>
          </ac:picMkLst>
        </pc:picChg>
        <pc:picChg chg="mod">
          <ac:chgData name="Fernandez Soria, Christian A" userId="12e1af29-ecbc-4b65-aaf6-bc81a5c68b5a" providerId="ADAL" clId="{B9DDC7AF-BA83-4FF4-8D0A-F32ACC158CF2}" dt="2024-02-14T23:46:31.739" v="1888" actId="1076"/>
          <ac:picMkLst>
            <pc:docMk/>
            <pc:sldMk cId="762415956" sldId="285"/>
            <ac:picMk id="17" creationId="{1B161A74-2CE3-A6BA-E3FF-E3E2287985A4}"/>
          </ac:picMkLst>
        </pc:picChg>
        <pc:picChg chg="add mod">
          <ac:chgData name="Fernandez Soria, Christian A" userId="12e1af29-ecbc-4b65-aaf6-bc81a5c68b5a" providerId="ADAL" clId="{B9DDC7AF-BA83-4FF4-8D0A-F32ACC158CF2}" dt="2024-02-22T10:56:49.021" v="3646"/>
          <ac:picMkLst>
            <pc:docMk/>
            <pc:sldMk cId="762415956" sldId="285"/>
            <ac:picMk id="18" creationId="{3452CAAA-A022-0939-89F3-FE52969D4662}"/>
          </ac:picMkLst>
        </pc:picChg>
        <pc:picChg chg="del">
          <ac:chgData name="Fernandez Soria, Christian A" userId="12e1af29-ecbc-4b65-aaf6-bc81a5c68b5a" providerId="ADAL" clId="{B9DDC7AF-BA83-4FF4-8D0A-F32ACC158CF2}" dt="2024-02-22T10:56:48.835" v="3645" actId="478"/>
          <ac:picMkLst>
            <pc:docMk/>
            <pc:sldMk cId="762415956" sldId="285"/>
            <ac:picMk id="19" creationId="{16B97996-05CB-C012-577B-CCC6DB332C01}"/>
          </ac:picMkLst>
        </pc:picChg>
        <pc:picChg chg="add mod">
          <ac:chgData name="Fernandez Soria, Christian A" userId="12e1af29-ecbc-4b65-aaf6-bc81a5c68b5a" providerId="ADAL" clId="{B9DDC7AF-BA83-4FF4-8D0A-F32ACC158CF2}" dt="2024-02-14T23:47:09.251" v="1898" actId="1076"/>
          <ac:picMkLst>
            <pc:docMk/>
            <pc:sldMk cId="762415956" sldId="285"/>
            <ac:picMk id="20" creationId="{C7F11099-3CD9-6DE7-4139-EE89B46DC524}"/>
          </ac:picMkLst>
        </pc:picChg>
        <pc:picChg chg="del">
          <ac:chgData name="Fernandez Soria, Christian A" userId="12e1af29-ecbc-4b65-aaf6-bc81a5c68b5a" providerId="ADAL" clId="{B9DDC7AF-BA83-4FF4-8D0A-F32ACC158CF2}" dt="2024-02-22T10:56:48.835" v="3645" actId="478"/>
          <ac:picMkLst>
            <pc:docMk/>
            <pc:sldMk cId="762415956" sldId="285"/>
            <ac:picMk id="22" creationId="{9FC4C604-8835-B8A4-45DE-BB3D6529638F}"/>
          </ac:picMkLst>
        </pc:picChg>
        <pc:picChg chg="add mod">
          <ac:chgData name="Fernandez Soria, Christian A" userId="12e1af29-ecbc-4b65-aaf6-bc81a5c68b5a" providerId="ADAL" clId="{B9DDC7AF-BA83-4FF4-8D0A-F32ACC158CF2}" dt="2024-02-14T23:47:11.567" v="1899" actId="1076"/>
          <ac:picMkLst>
            <pc:docMk/>
            <pc:sldMk cId="762415956" sldId="285"/>
            <ac:picMk id="23" creationId="{3967C728-BAA2-DFF1-C5B4-C807EFB152DD}"/>
          </ac:picMkLst>
        </pc:picChg>
        <pc:picChg chg="del">
          <ac:chgData name="Fernandez Soria, Christian A" userId="12e1af29-ecbc-4b65-aaf6-bc81a5c68b5a" providerId="ADAL" clId="{B9DDC7AF-BA83-4FF4-8D0A-F32ACC158CF2}" dt="2024-02-22T10:56:48.835" v="3645" actId="478"/>
          <ac:picMkLst>
            <pc:docMk/>
            <pc:sldMk cId="762415956" sldId="285"/>
            <ac:picMk id="24" creationId="{3666A621-05A4-F605-409A-B6307EFF1C51}"/>
          </ac:picMkLst>
        </pc:picChg>
        <pc:picChg chg="del">
          <ac:chgData name="Fernandez Soria, Christian A" userId="12e1af29-ecbc-4b65-aaf6-bc81a5c68b5a" providerId="ADAL" clId="{B9DDC7AF-BA83-4FF4-8D0A-F32ACC158CF2}" dt="2024-02-22T10:56:48.835" v="3645" actId="478"/>
          <ac:picMkLst>
            <pc:docMk/>
            <pc:sldMk cId="762415956" sldId="285"/>
            <ac:picMk id="25" creationId="{7DE8CFB0-5F90-F560-B4F9-103456CD97C3}"/>
          </ac:picMkLst>
        </pc:picChg>
        <pc:picChg chg="add mod">
          <ac:chgData name="Fernandez Soria, Christian A" userId="12e1af29-ecbc-4b65-aaf6-bc81a5c68b5a" providerId="ADAL" clId="{B9DDC7AF-BA83-4FF4-8D0A-F32ACC158CF2}" dt="2024-02-22T10:56:49.021" v="3646"/>
          <ac:picMkLst>
            <pc:docMk/>
            <pc:sldMk cId="762415956" sldId="285"/>
            <ac:picMk id="28" creationId="{BFE0E960-AC9F-23CB-8049-A2BA6DA48F34}"/>
          </ac:picMkLst>
        </pc:picChg>
        <pc:picChg chg="del">
          <ac:chgData name="Fernandez Soria, Christian A" userId="12e1af29-ecbc-4b65-aaf6-bc81a5c68b5a" providerId="ADAL" clId="{B9DDC7AF-BA83-4FF4-8D0A-F32ACC158CF2}" dt="2024-02-14T23:46:20.860" v="1885" actId="478"/>
          <ac:picMkLst>
            <pc:docMk/>
            <pc:sldMk cId="762415956" sldId="285"/>
            <ac:picMk id="30" creationId="{DE4C51F8-0292-F53E-3459-269D5A66D14D}"/>
          </ac:picMkLst>
        </pc:picChg>
        <pc:picChg chg="del">
          <ac:chgData name="Fernandez Soria, Christian A" userId="12e1af29-ecbc-4b65-aaf6-bc81a5c68b5a" providerId="ADAL" clId="{B9DDC7AF-BA83-4FF4-8D0A-F32ACC158CF2}" dt="2024-02-14T23:46:20.860" v="1885" actId="478"/>
          <ac:picMkLst>
            <pc:docMk/>
            <pc:sldMk cId="762415956" sldId="285"/>
            <ac:picMk id="31" creationId="{91E1306E-3C3B-399C-1FE2-73DE9472A435}"/>
          </ac:picMkLst>
        </pc:picChg>
        <pc:picChg chg="add mod">
          <ac:chgData name="Fernandez Soria, Christian A" userId="12e1af29-ecbc-4b65-aaf6-bc81a5c68b5a" providerId="ADAL" clId="{B9DDC7AF-BA83-4FF4-8D0A-F32ACC158CF2}" dt="2024-02-22T10:56:49.021" v="3646"/>
          <ac:picMkLst>
            <pc:docMk/>
            <pc:sldMk cId="762415956" sldId="285"/>
            <ac:picMk id="33" creationId="{E0116805-D4E3-C3A8-E54B-B89009D0675A}"/>
          </ac:picMkLst>
        </pc:picChg>
        <pc:picChg chg="add mod">
          <ac:chgData name="Fernandez Soria, Christian A" userId="12e1af29-ecbc-4b65-aaf6-bc81a5c68b5a" providerId="ADAL" clId="{B9DDC7AF-BA83-4FF4-8D0A-F32ACC158CF2}" dt="2024-02-22T10:56:49.021" v="3646"/>
          <ac:picMkLst>
            <pc:docMk/>
            <pc:sldMk cId="762415956" sldId="285"/>
            <ac:picMk id="34" creationId="{E1CC8DFE-B54E-CAAC-3C34-BBD9B3E15121}"/>
          </ac:picMkLst>
        </pc:picChg>
        <pc:cxnChg chg="del">
          <ac:chgData name="Fernandez Soria, Christian A" userId="12e1af29-ecbc-4b65-aaf6-bc81a5c68b5a" providerId="ADAL" clId="{B9DDC7AF-BA83-4FF4-8D0A-F32ACC158CF2}" dt="2024-02-14T23:46:23.739" v="1886" actId="478"/>
          <ac:cxnSpMkLst>
            <pc:docMk/>
            <pc:sldMk cId="762415956" sldId="285"/>
            <ac:cxnSpMk id="16" creationId="{3C3E42AD-B7C3-C791-21B6-B65633C289FA}"/>
          </ac:cxnSpMkLst>
        </pc:cxnChg>
        <pc:cxnChg chg="del">
          <ac:chgData name="Fernandez Soria, Christian A" userId="12e1af29-ecbc-4b65-aaf6-bc81a5c68b5a" providerId="ADAL" clId="{B9DDC7AF-BA83-4FF4-8D0A-F32ACC158CF2}" dt="2024-02-14T23:46:23.739" v="1886" actId="478"/>
          <ac:cxnSpMkLst>
            <pc:docMk/>
            <pc:sldMk cId="762415956" sldId="285"/>
            <ac:cxnSpMk id="19" creationId="{E460438C-B32D-32D7-3163-70939C0F8669}"/>
          </ac:cxnSpMkLst>
        </pc:cxnChg>
        <pc:cxnChg chg="add del mod">
          <ac:chgData name="Fernandez Soria, Christian A" userId="12e1af29-ecbc-4b65-aaf6-bc81a5c68b5a" providerId="ADAL" clId="{B9DDC7AF-BA83-4FF4-8D0A-F32ACC158CF2}" dt="2024-02-14T23:47:17.764" v="1903" actId="478"/>
          <ac:cxnSpMkLst>
            <pc:docMk/>
            <pc:sldMk cId="762415956" sldId="285"/>
            <ac:cxnSpMk id="21" creationId="{7A816716-34C5-7BB7-2AAB-DD60A6F9EFE2}"/>
          </ac:cxnSpMkLst>
        </pc:cxnChg>
        <pc:cxnChg chg="add del mod">
          <ac:chgData name="Fernandez Soria, Christian A" userId="12e1af29-ecbc-4b65-aaf6-bc81a5c68b5a" providerId="ADAL" clId="{B9DDC7AF-BA83-4FF4-8D0A-F32ACC158CF2}" dt="2024-02-14T23:47:13.316" v="1900" actId="478"/>
          <ac:cxnSpMkLst>
            <pc:docMk/>
            <pc:sldMk cId="762415956" sldId="285"/>
            <ac:cxnSpMk id="22" creationId="{77BCCFEE-9960-CD48-B017-4A0C9BE0BA51}"/>
          </ac:cxnSpMkLst>
        </pc:cxnChg>
      </pc:sldChg>
      <pc:sldChg chg="addSp delSp modSp add mod ord">
        <pc:chgData name="Fernandez Soria, Christian A" userId="12e1af29-ecbc-4b65-aaf6-bc81a5c68b5a" providerId="ADAL" clId="{B9DDC7AF-BA83-4FF4-8D0A-F32ACC158CF2}" dt="2024-02-23T02:28:33.775" v="4145" actId="1076"/>
        <pc:sldMkLst>
          <pc:docMk/>
          <pc:sldMk cId="494659294" sldId="286"/>
        </pc:sldMkLst>
        <pc:spChg chg="del mod ord topLvl">
          <ac:chgData name="Fernandez Soria, Christian A" userId="12e1af29-ecbc-4b65-aaf6-bc81a5c68b5a" providerId="ADAL" clId="{B9DDC7AF-BA83-4FF4-8D0A-F32ACC158CF2}" dt="2024-02-23T00:48:14.120" v="3761" actId="478"/>
          <ac:spMkLst>
            <pc:docMk/>
            <pc:sldMk cId="494659294" sldId="286"/>
            <ac:spMk id="8" creationId="{EEF1B344-FB69-13BB-EA0A-D9F5DC25A6C3}"/>
          </ac:spMkLst>
        </pc:spChg>
        <pc:spChg chg="del mod ord topLvl">
          <ac:chgData name="Fernandez Soria, Christian A" userId="12e1af29-ecbc-4b65-aaf6-bc81a5c68b5a" providerId="ADAL" clId="{B9DDC7AF-BA83-4FF4-8D0A-F32ACC158CF2}" dt="2024-02-23T00:48:14.120" v="3761" actId="478"/>
          <ac:spMkLst>
            <pc:docMk/>
            <pc:sldMk cId="494659294" sldId="286"/>
            <ac:spMk id="18" creationId="{3A344E04-6F25-E9E1-98CE-D724F25FC0B1}"/>
          </ac:spMkLst>
        </pc:spChg>
        <pc:spChg chg="del mod ord topLvl">
          <ac:chgData name="Fernandez Soria, Christian A" userId="12e1af29-ecbc-4b65-aaf6-bc81a5c68b5a" providerId="ADAL" clId="{B9DDC7AF-BA83-4FF4-8D0A-F32ACC158CF2}" dt="2024-02-23T00:48:14.120" v="3761" actId="478"/>
          <ac:spMkLst>
            <pc:docMk/>
            <pc:sldMk cId="494659294" sldId="286"/>
            <ac:spMk id="21" creationId="{99FFFE03-1A8C-93CA-420F-CBA82DA6ACEE}"/>
          </ac:spMkLst>
        </pc:spChg>
        <pc:spChg chg="del mod ord topLvl">
          <ac:chgData name="Fernandez Soria, Christian A" userId="12e1af29-ecbc-4b65-aaf6-bc81a5c68b5a" providerId="ADAL" clId="{B9DDC7AF-BA83-4FF4-8D0A-F32ACC158CF2}" dt="2024-02-23T00:48:14.120" v="3761" actId="478"/>
          <ac:spMkLst>
            <pc:docMk/>
            <pc:sldMk cId="494659294" sldId="286"/>
            <ac:spMk id="24" creationId="{4DB13711-7EED-9579-7751-5636060E37C8}"/>
          </ac:spMkLst>
        </pc:spChg>
        <pc:spChg chg="mod">
          <ac:chgData name="Fernandez Soria, Christian A" userId="12e1af29-ecbc-4b65-aaf6-bc81a5c68b5a" providerId="ADAL" clId="{B9DDC7AF-BA83-4FF4-8D0A-F32ACC158CF2}" dt="2024-02-23T01:12:29.804" v="3917" actId="20577"/>
          <ac:spMkLst>
            <pc:docMk/>
            <pc:sldMk cId="494659294" sldId="286"/>
            <ac:spMk id="28" creationId="{72A3ED7E-FF06-8FAD-704F-DD04BB10F246}"/>
          </ac:spMkLst>
        </pc:spChg>
        <pc:spChg chg="add mod">
          <ac:chgData name="Fernandez Soria, Christian A" userId="12e1af29-ecbc-4b65-aaf6-bc81a5c68b5a" providerId="ADAL" clId="{B9DDC7AF-BA83-4FF4-8D0A-F32ACC158CF2}" dt="2024-02-23T02:27:21.968" v="4109" actId="20577"/>
          <ac:spMkLst>
            <pc:docMk/>
            <pc:sldMk cId="494659294" sldId="286"/>
            <ac:spMk id="30" creationId="{B8EE3242-1D15-ACD4-4E6F-EC7804FDC692}"/>
          </ac:spMkLst>
        </pc:spChg>
        <pc:spChg chg="add mod">
          <ac:chgData name="Fernandez Soria, Christian A" userId="12e1af29-ecbc-4b65-aaf6-bc81a5c68b5a" providerId="ADAL" clId="{B9DDC7AF-BA83-4FF4-8D0A-F32ACC158CF2}" dt="2024-02-23T02:24:39.220" v="4039" actId="13926"/>
          <ac:spMkLst>
            <pc:docMk/>
            <pc:sldMk cId="494659294" sldId="286"/>
            <ac:spMk id="36" creationId="{AAC4C190-A244-0623-292A-75C215D09F9A}"/>
          </ac:spMkLst>
        </pc:spChg>
        <pc:spChg chg="add mod">
          <ac:chgData name="Fernandez Soria, Christian A" userId="12e1af29-ecbc-4b65-aaf6-bc81a5c68b5a" providerId="ADAL" clId="{B9DDC7AF-BA83-4FF4-8D0A-F32ACC158CF2}" dt="2024-02-23T02:26:15.383" v="4099" actId="20577"/>
          <ac:spMkLst>
            <pc:docMk/>
            <pc:sldMk cId="494659294" sldId="286"/>
            <ac:spMk id="39" creationId="{41CA5CD3-E8D1-FE16-300A-8700BC4ED482}"/>
          </ac:spMkLst>
        </pc:spChg>
        <pc:spChg chg="add mod">
          <ac:chgData name="Fernandez Soria, Christian A" userId="12e1af29-ecbc-4b65-aaf6-bc81a5c68b5a" providerId="ADAL" clId="{B9DDC7AF-BA83-4FF4-8D0A-F32ACC158CF2}" dt="2024-02-23T02:28:33.775" v="4145" actId="1076"/>
          <ac:spMkLst>
            <pc:docMk/>
            <pc:sldMk cId="494659294" sldId="286"/>
            <ac:spMk id="40" creationId="{F29A80DD-E01A-D94C-F422-DBC65FBE8338}"/>
          </ac:spMkLst>
        </pc:spChg>
        <pc:grpChg chg="add del mod ord">
          <ac:chgData name="Fernandez Soria, Christian A" userId="12e1af29-ecbc-4b65-aaf6-bc81a5c68b5a" providerId="ADAL" clId="{B9DDC7AF-BA83-4FF4-8D0A-F32ACC158CF2}" dt="2024-02-23T00:47:03.971" v="3752" actId="165"/>
          <ac:grpSpMkLst>
            <pc:docMk/>
            <pc:sldMk cId="494659294" sldId="286"/>
            <ac:grpSpMk id="16" creationId="{1D9D45DF-44AC-6CB4-206D-CB3D2DC323E8}"/>
          </ac:grpSpMkLst>
        </pc:grpChg>
        <pc:grpChg chg="add mod">
          <ac:chgData name="Fernandez Soria, Christian A" userId="12e1af29-ecbc-4b65-aaf6-bc81a5c68b5a" providerId="ADAL" clId="{B9DDC7AF-BA83-4FF4-8D0A-F32ACC158CF2}" dt="2024-02-23T00:54:54.227" v="3809" actId="1076"/>
          <ac:grpSpMkLst>
            <pc:docMk/>
            <pc:sldMk cId="494659294" sldId="286"/>
            <ac:grpSpMk id="26" creationId="{7C36446E-A765-153B-2259-2C19E4978878}"/>
          </ac:grpSpMkLst>
        </pc:grpChg>
        <pc:picChg chg="del mod topLvl">
          <ac:chgData name="Fernandez Soria, Christian A" userId="12e1af29-ecbc-4b65-aaf6-bc81a5c68b5a" providerId="ADAL" clId="{B9DDC7AF-BA83-4FF4-8D0A-F32ACC158CF2}" dt="2024-02-23T00:48:10.346" v="3760" actId="478"/>
          <ac:picMkLst>
            <pc:docMk/>
            <pc:sldMk cId="494659294" sldId="286"/>
            <ac:picMk id="4" creationId="{8D5BADE6-7E35-C785-1B04-C9075C7E63B8}"/>
          </ac:picMkLst>
        </pc:picChg>
        <pc:picChg chg="del mod topLvl">
          <ac:chgData name="Fernandez Soria, Christian A" userId="12e1af29-ecbc-4b65-aaf6-bc81a5c68b5a" providerId="ADAL" clId="{B9DDC7AF-BA83-4FF4-8D0A-F32ACC158CF2}" dt="2024-02-23T00:48:14.120" v="3761" actId="478"/>
          <ac:picMkLst>
            <pc:docMk/>
            <pc:sldMk cId="494659294" sldId="286"/>
            <ac:picMk id="6" creationId="{84CD3F55-7D18-B24D-62A0-4997F10C4437}"/>
          </ac:picMkLst>
        </pc:picChg>
        <pc:picChg chg="add mod">
          <ac:chgData name="Fernandez Soria, Christian A" userId="12e1af29-ecbc-4b65-aaf6-bc81a5c68b5a" providerId="ADAL" clId="{B9DDC7AF-BA83-4FF4-8D0A-F32ACC158CF2}" dt="2024-02-23T00:43:47.373" v="3709" actId="1076"/>
          <ac:picMkLst>
            <pc:docMk/>
            <pc:sldMk cId="494659294" sldId="286"/>
            <ac:picMk id="7" creationId="{CD575EA5-FA30-6C75-55A2-1811F4761BFD}"/>
          </ac:picMkLst>
        </pc:picChg>
        <pc:picChg chg="del mod topLvl">
          <ac:chgData name="Fernandez Soria, Christian A" userId="12e1af29-ecbc-4b65-aaf6-bc81a5c68b5a" providerId="ADAL" clId="{B9DDC7AF-BA83-4FF4-8D0A-F32ACC158CF2}" dt="2024-02-23T00:48:14.120" v="3761" actId="478"/>
          <ac:picMkLst>
            <pc:docMk/>
            <pc:sldMk cId="494659294" sldId="286"/>
            <ac:picMk id="10" creationId="{11F8535A-7C8F-8356-070A-7AFBAD5E9232}"/>
          </ac:picMkLst>
        </pc:picChg>
        <pc:picChg chg="add mod">
          <ac:chgData name="Fernandez Soria, Christian A" userId="12e1af29-ecbc-4b65-aaf6-bc81a5c68b5a" providerId="ADAL" clId="{B9DDC7AF-BA83-4FF4-8D0A-F32ACC158CF2}" dt="2024-02-23T00:51:26.576" v="3787" actId="14100"/>
          <ac:picMkLst>
            <pc:docMk/>
            <pc:sldMk cId="494659294" sldId="286"/>
            <ac:picMk id="15" creationId="{F1A6A13C-0FD6-D988-67D9-2A340A1B261E}"/>
          </ac:picMkLst>
        </pc:picChg>
        <pc:picChg chg="del mod topLvl">
          <ac:chgData name="Fernandez Soria, Christian A" userId="12e1af29-ecbc-4b65-aaf6-bc81a5c68b5a" providerId="ADAL" clId="{B9DDC7AF-BA83-4FF4-8D0A-F32ACC158CF2}" dt="2024-02-23T00:48:14.120" v="3761" actId="478"/>
          <ac:picMkLst>
            <pc:docMk/>
            <pc:sldMk cId="494659294" sldId="286"/>
            <ac:picMk id="17" creationId="{5F562447-DCA5-E1FF-89F6-B4B81F977B58}"/>
          </ac:picMkLst>
        </pc:picChg>
        <pc:picChg chg="add mod">
          <ac:chgData name="Fernandez Soria, Christian A" userId="12e1af29-ecbc-4b65-aaf6-bc81a5c68b5a" providerId="ADAL" clId="{B9DDC7AF-BA83-4FF4-8D0A-F32ACC158CF2}" dt="2024-02-23T00:49:43.995" v="3775" actId="14100"/>
          <ac:picMkLst>
            <pc:docMk/>
            <pc:sldMk cId="494659294" sldId="286"/>
            <ac:picMk id="19" creationId="{BF036DF0-4533-507C-3680-416797C04A8D}"/>
          </ac:picMkLst>
        </pc:picChg>
        <pc:picChg chg="del mod topLvl">
          <ac:chgData name="Fernandez Soria, Christian A" userId="12e1af29-ecbc-4b65-aaf6-bc81a5c68b5a" providerId="ADAL" clId="{B9DDC7AF-BA83-4FF4-8D0A-F32ACC158CF2}" dt="2024-02-23T00:48:09.796" v="3759" actId="478"/>
          <ac:picMkLst>
            <pc:docMk/>
            <pc:sldMk cId="494659294" sldId="286"/>
            <ac:picMk id="20" creationId="{E67C5483-9E4A-465C-9E16-BD4AC176C83A}"/>
          </ac:picMkLst>
        </pc:picChg>
        <pc:picChg chg="add mod">
          <ac:chgData name="Fernandez Soria, Christian A" userId="12e1af29-ecbc-4b65-aaf6-bc81a5c68b5a" providerId="ADAL" clId="{B9DDC7AF-BA83-4FF4-8D0A-F32ACC158CF2}" dt="2024-02-23T00:49:43.995" v="3775" actId="14100"/>
          <ac:picMkLst>
            <pc:docMk/>
            <pc:sldMk cId="494659294" sldId="286"/>
            <ac:picMk id="23" creationId="{6F1B7F42-9AB4-7709-5C5B-5F5A52009033}"/>
          </ac:picMkLst>
        </pc:picChg>
        <pc:picChg chg="mod">
          <ac:chgData name="Fernandez Soria, Christian A" userId="12e1af29-ecbc-4b65-aaf6-bc81a5c68b5a" providerId="ADAL" clId="{B9DDC7AF-BA83-4FF4-8D0A-F32ACC158CF2}" dt="2024-02-23T00:49:52.886" v="3777"/>
          <ac:picMkLst>
            <pc:docMk/>
            <pc:sldMk cId="494659294" sldId="286"/>
            <ac:picMk id="27" creationId="{3D4734A7-20EF-408E-295F-8242CBA6CE8A}"/>
          </ac:picMkLst>
        </pc:picChg>
        <pc:picChg chg="mod">
          <ac:chgData name="Fernandez Soria, Christian A" userId="12e1af29-ecbc-4b65-aaf6-bc81a5c68b5a" providerId="ADAL" clId="{B9DDC7AF-BA83-4FF4-8D0A-F32ACC158CF2}" dt="2024-02-23T00:49:52.886" v="3777"/>
          <ac:picMkLst>
            <pc:docMk/>
            <pc:sldMk cId="494659294" sldId="286"/>
            <ac:picMk id="29" creationId="{DA396391-2B3D-154A-C217-2E8DC0787090}"/>
          </ac:picMkLst>
        </pc:picChg>
        <pc:picChg chg="add mod">
          <ac:chgData name="Fernandez Soria, Christian A" userId="12e1af29-ecbc-4b65-aaf6-bc81a5c68b5a" providerId="ADAL" clId="{B9DDC7AF-BA83-4FF4-8D0A-F32ACC158CF2}" dt="2024-02-23T01:18:24.876" v="3918"/>
          <ac:picMkLst>
            <pc:docMk/>
            <pc:sldMk cId="494659294" sldId="286"/>
            <ac:picMk id="31" creationId="{4158D3FE-B895-6D9A-69CA-DE74B800C71F}"/>
          </ac:picMkLst>
        </pc:picChg>
      </pc:sldChg>
      <pc:sldChg chg="add del setBg">
        <pc:chgData name="Fernandez Soria, Christian A" userId="12e1af29-ecbc-4b65-aaf6-bc81a5c68b5a" providerId="ADAL" clId="{B9DDC7AF-BA83-4FF4-8D0A-F32ACC158CF2}" dt="2024-02-23T00:42:53.156" v="3693" actId="47"/>
        <pc:sldMkLst>
          <pc:docMk/>
          <pc:sldMk cId="1806906525" sldId="286"/>
        </pc:sldMkLst>
      </pc:sldChg>
      <pc:sldChg chg="add del setBg">
        <pc:chgData name="Fernandez Soria, Christian A" userId="12e1af29-ecbc-4b65-aaf6-bc81a5c68b5a" providerId="ADAL" clId="{B9DDC7AF-BA83-4FF4-8D0A-F32ACC158CF2}" dt="2024-02-23T03:02:45.773" v="4484" actId="47"/>
        <pc:sldMkLst>
          <pc:docMk/>
          <pc:sldMk cId="3177926662" sldId="287"/>
        </pc:sldMkLst>
      </pc:sldChg>
    </pc:docChg>
  </pc:docChgLst>
  <pc:docChgLst>
    <pc:chgData name="Fernandez Soria, Christian A" userId="12e1af29-ecbc-4b65-aaf6-bc81a5c68b5a" providerId="ADAL" clId="{9137F10C-F9F5-4334-B7A5-C89B493A5A38}"/>
    <pc:docChg chg="undo redo custSel modSld">
      <pc:chgData name="Fernandez Soria, Christian A" userId="12e1af29-ecbc-4b65-aaf6-bc81a5c68b5a" providerId="ADAL" clId="{9137F10C-F9F5-4334-B7A5-C89B493A5A38}" dt="2024-02-21T20:29:35.234" v="1227" actId="1076"/>
      <pc:docMkLst>
        <pc:docMk/>
      </pc:docMkLst>
      <pc:sldChg chg="modSp mod addCm">
        <pc:chgData name="Fernandez Soria, Christian A" userId="12e1af29-ecbc-4b65-aaf6-bc81a5c68b5a" providerId="ADAL" clId="{9137F10C-F9F5-4334-B7A5-C89B493A5A38}" dt="2024-02-21T20:29:35.234" v="1227" actId="1076"/>
        <pc:sldMkLst>
          <pc:docMk/>
          <pc:sldMk cId="3102582213" sldId="271"/>
        </pc:sldMkLst>
        <pc:spChg chg="mod">
          <ac:chgData name="Fernandez Soria, Christian A" userId="12e1af29-ecbc-4b65-aaf6-bc81a5c68b5a" providerId="ADAL" clId="{9137F10C-F9F5-4334-B7A5-C89B493A5A38}" dt="2024-02-21T20:29:35.234" v="1227" actId="1076"/>
          <ac:spMkLst>
            <pc:docMk/>
            <pc:sldMk cId="3102582213" sldId="271"/>
            <ac:spMk id="4" creationId="{016B5F1D-2CCB-6C91-761F-701DDF31754E}"/>
          </ac:spMkLst>
        </pc:spChg>
        <pc:extLst>
          <p:ext xmlns:p="http://schemas.openxmlformats.org/presentationml/2006/main" uri="{D6D511B9-2390-475A-947B-AFAB55BFBCF1}">
            <pc226:cmChg xmlns:pc226="http://schemas.microsoft.com/office/powerpoint/2022/06/main/command" chg="add">
              <pc226:chgData name="Fernandez Soria, Christian A" userId="12e1af29-ecbc-4b65-aaf6-bc81a5c68b5a" providerId="ADAL" clId="{9137F10C-F9F5-4334-B7A5-C89B493A5A38}" dt="2024-02-21T19:04:09.317" v="972"/>
              <pc2:cmMkLst xmlns:pc2="http://schemas.microsoft.com/office/powerpoint/2019/9/main/command">
                <pc:docMk/>
                <pc:sldMk cId="3102582213" sldId="271"/>
                <pc2:cmMk id="{DECD4AC4-97B5-438E-A975-3E71BF716958}"/>
              </pc2:cmMkLst>
            </pc226:cmChg>
          </p:ext>
        </pc:extLst>
      </pc:sldChg>
      <pc:sldChg chg="addSp delSp modSp mod">
        <pc:chgData name="Fernandez Soria, Christian A" userId="12e1af29-ecbc-4b65-aaf6-bc81a5c68b5a" providerId="ADAL" clId="{9137F10C-F9F5-4334-B7A5-C89B493A5A38}" dt="2024-02-21T20:19:42.143" v="1058" actId="20577"/>
        <pc:sldMkLst>
          <pc:docMk/>
          <pc:sldMk cId="1170036757" sldId="276"/>
        </pc:sldMkLst>
        <pc:spChg chg="add mod">
          <ac:chgData name="Fernandez Soria, Christian A" userId="12e1af29-ecbc-4b65-aaf6-bc81a5c68b5a" providerId="ADAL" clId="{9137F10C-F9F5-4334-B7A5-C89B493A5A38}" dt="2024-02-21T20:15:26.015" v="977" actId="20577"/>
          <ac:spMkLst>
            <pc:docMk/>
            <pc:sldMk cId="1170036757" sldId="276"/>
            <ac:spMk id="4" creationId="{9183FCD4-D17B-5CFD-9CC4-AB155C3C06D3}"/>
          </ac:spMkLst>
        </pc:spChg>
        <pc:spChg chg="mod">
          <ac:chgData name="Fernandez Soria, Christian A" userId="12e1af29-ecbc-4b65-aaf6-bc81a5c68b5a" providerId="ADAL" clId="{9137F10C-F9F5-4334-B7A5-C89B493A5A38}" dt="2024-02-21T20:19:42.143" v="1058" actId="20577"/>
          <ac:spMkLst>
            <pc:docMk/>
            <pc:sldMk cId="1170036757" sldId="276"/>
            <ac:spMk id="8" creationId="{281F35DB-F95B-D1A8-1789-DC90277EEB1F}"/>
          </ac:spMkLst>
        </pc:spChg>
        <pc:spChg chg="del mod">
          <ac:chgData name="Fernandez Soria, Christian A" userId="12e1af29-ecbc-4b65-aaf6-bc81a5c68b5a" providerId="ADAL" clId="{9137F10C-F9F5-4334-B7A5-C89B493A5A38}" dt="2024-02-21T18:15:01.780" v="4" actId="478"/>
          <ac:spMkLst>
            <pc:docMk/>
            <pc:sldMk cId="1170036757" sldId="276"/>
            <ac:spMk id="21" creationId="{F869154D-7288-B98F-6543-4C6DF467CFFA}"/>
          </ac:spMkLst>
        </pc:spChg>
        <pc:spChg chg="del mod">
          <ac:chgData name="Fernandez Soria, Christian A" userId="12e1af29-ecbc-4b65-aaf6-bc81a5c68b5a" providerId="ADAL" clId="{9137F10C-F9F5-4334-B7A5-C89B493A5A38}" dt="2024-02-21T18:15:15.493" v="9" actId="478"/>
          <ac:spMkLst>
            <pc:docMk/>
            <pc:sldMk cId="1170036757" sldId="276"/>
            <ac:spMk id="23" creationId="{5670018B-700A-3506-DCCF-658BF56807C1}"/>
          </ac:spMkLst>
        </pc:spChg>
        <pc:spChg chg="del mod">
          <ac:chgData name="Fernandez Soria, Christian A" userId="12e1af29-ecbc-4b65-aaf6-bc81a5c68b5a" providerId="ADAL" clId="{9137F10C-F9F5-4334-B7A5-C89B493A5A38}" dt="2024-02-21T18:15:29.908" v="14" actId="478"/>
          <ac:spMkLst>
            <pc:docMk/>
            <pc:sldMk cId="1170036757" sldId="276"/>
            <ac:spMk id="24" creationId="{3DF38AA8-62B8-F05C-E167-9DA7EDDE63E6}"/>
          </ac:spMkLst>
        </pc:spChg>
        <pc:spChg chg="mod">
          <ac:chgData name="Fernandez Soria, Christian A" userId="12e1af29-ecbc-4b65-aaf6-bc81a5c68b5a" providerId="ADAL" clId="{9137F10C-F9F5-4334-B7A5-C89B493A5A38}" dt="2024-02-21T18:23:08.827" v="147" actId="1076"/>
          <ac:spMkLst>
            <pc:docMk/>
            <pc:sldMk cId="1170036757" sldId="276"/>
            <ac:spMk id="25" creationId="{BFE8E935-CC86-87D9-0156-0C1845691992}"/>
          </ac:spMkLst>
        </pc:spChg>
        <pc:spChg chg="add mod">
          <ac:chgData name="Fernandez Soria, Christian A" userId="12e1af29-ecbc-4b65-aaf6-bc81a5c68b5a" providerId="ADAL" clId="{9137F10C-F9F5-4334-B7A5-C89B493A5A38}" dt="2024-02-21T20:19:38.790" v="1056" actId="20577"/>
          <ac:spMkLst>
            <pc:docMk/>
            <pc:sldMk cId="1170036757" sldId="276"/>
            <ac:spMk id="26" creationId="{52B96457-84E9-3DAD-C903-AA670ED53619}"/>
          </ac:spMkLst>
        </pc:spChg>
        <pc:spChg chg="add mod">
          <ac:chgData name="Fernandez Soria, Christian A" userId="12e1af29-ecbc-4b65-aaf6-bc81a5c68b5a" providerId="ADAL" clId="{9137F10C-F9F5-4334-B7A5-C89B493A5A38}" dt="2024-02-21T18:22:39.755" v="142" actId="1076"/>
          <ac:spMkLst>
            <pc:docMk/>
            <pc:sldMk cId="1170036757" sldId="276"/>
            <ac:spMk id="27" creationId="{4801A7CE-7467-9B38-AA4D-8B2C49F3662F}"/>
          </ac:spMkLst>
        </pc:spChg>
        <pc:spChg chg="add mod">
          <ac:chgData name="Fernandez Soria, Christian A" userId="12e1af29-ecbc-4b65-aaf6-bc81a5c68b5a" providerId="ADAL" clId="{9137F10C-F9F5-4334-B7A5-C89B493A5A38}" dt="2024-02-21T18:28:30.047" v="170" actId="693"/>
          <ac:spMkLst>
            <pc:docMk/>
            <pc:sldMk cId="1170036757" sldId="276"/>
            <ac:spMk id="36" creationId="{ECAD0B69-90F0-87A8-1F92-F6C297E1DE1F}"/>
          </ac:spMkLst>
        </pc:spChg>
        <pc:picChg chg="del">
          <ac:chgData name="Fernandez Soria, Christian A" userId="12e1af29-ecbc-4b65-aaf6-bc81a5c68b5a" providerId="ADAL" clId="{9137F10C-F9F5-4334-B7A5-C89B493A5A38}" dt="2024-02-21T18:24:06.575" v="162" actId="478"/>
          <ac:picMkLst>
            <pc:docMk/>
            <pc:sldMk cId="1170036757" sldId="276"/>
            <ac:picMk id="6" creationId="{065AF7C4-A81D-9D98-22D6-2F1F1DFB9FB4}"/>
          </ac:picMkLst>
        </pc:picChg>
        <pc:picChg chg="add mod">
          <ac:chgData name="Fernandez Soria, Christian A" userId="12e1af29-ecbc-4b65-aaf6-bc81a5c68b5a" providerId="ADAL" clId="{9137F10C-F9F5-4334-B7A5-C89B493A5A38}" dt="2024-02-21T18:22:01.135" v="136" actId="1076"/>
          <ac:picMkLst>
            <pc:docMk/>
            <pc:sldMk cId="1170036757" sldId="276"/>
            <ac:picMk id="32" creationId="{81E50DDB-7A04-DE70-5C77-806367E19CA4}"/>
          </ac:picMkLst>
        </pc:picChg>
        <pc:picChg chg="add mod">
          <ac:chgData name="Fernandez Soria, Christian A" userId="12e1af29-ecbc-4b65-aaf6-bc81a5c68b5a" providerId="ADAL" clId="{9137F10C-F9F5-4334-B7A5-C89B493A5A38}" dt="2024-02-21T18:22:16.667" v="139" actId="1076"/>
          <ac:picMkLst>
            <pc:docMk/>
            <pc:sldMk cId="1170036757" sldId="276"/>
            <ac:picMk id="33" creationId="{EC7EA8EA-2B00-A08B-CD97-AE5CB23FD6B8}"/>
          </ac:picMkLst>
        </pc:picChg>
        <pc:picChg chg="add mod">
          <ac:chgData name="Fernandez Soria, Christian A" userId="12e1af29-ecbc-4b65-aaf6-bc81a5c68b5a" providerId="ADAL" clId="{9137F10C-F9F5-4334-B7A5-C89B493A5A38}" dt="2024-02-21T18:22:44.427" v="143" actId="1076"/>
          <ac:picMkLst>
            <pc:docMk/>
            <pc:sldMk cId="1170036757" sldId="276"/>
            <ac:picMk id="34" creationId="{52768DCC-EA47-8908-7FDA-CD1AE25C2984}"/>
          </ac:picMkLst>
        </pc:picChg>
        <pc:picChg chg="add mod">
          <ac:chgData name="Fernandez Soria, Christian A" userId="12e1af29-ecbc-4b65-aaf6-bc81a5c68b5a" providerId="ADAL" clId="{9137F10C-F9F5-4334-B7A5-C89B493A5A38}" dt="2024-02-21T18:23:11.407" v="148" actId="1076"/>
          <ac:picMkLst>
            <pc:docMk/>
            <pc:sldMk cId="1170036757" sldId="276"/>
            <ac:picMk id="35" creationId="{BB57903F-239E-3565-1829-BEDC3E58A62C}"/>
          </ac:picMkLst>
        </pc:picChg>
        <pc:picChg chg="add mod">
          <ac:chgData name="Fernandez Soria, Christian A" userId="12e1af29-ecbc-4b65-aaf6-bc81a5c68b5a" providerId="ADAL" clId="{9137F10C-F9F5-4334-B7A5-C89B493A5A38}" dt="2024-02-21T18:24:01.127" v="161" actId="1038"/>
          <ac:picMkLst>
            <pc:docMk/>
            <pc:sldMk cId="1170036757" sldId="276"/>
            <ac:picMk id="37" creationId="{3192AB58-CC67-90F5-C9AF-716F3027C137}"/>
          </ac:picMkLst>
        </pc:picChg>
        <pc:cxnChg chg="add del mod ord">
          <ac:chgData name="Fernandez Soria, Christian A" userId="12e1af29-ecbc-4b65-aaf6-bc81a5c68b5a" providerId="ADAL" clId="{9137F10C-F9F5-4334-B7A5-C89B493A5A38}" dt="2024-02-21T18:20:45.352" v="122" actId="478"/>
          <ac:cxnSpMkLst>
            <pc:docMk/>
            <pc:sldMk cId="1170036757" sldId="276"/>
            <ac:cxnSpMk id="29" creationId="{B2FDBF8E-C736-30AD-40EB-0FD736322878}"/>
          </ac:cxnSpMkLst>
        </pc:cxnChg>
        <pc:cxnChg chg="add del mod">
          <ac:chgData name="Fernandez Soria, Christian A" userId="12e1af29-ecbc-4b65-aaf6-bc81a5c68b5a" providerId="ADAL" clId="{9137F10C-F9F5-4334-B7A5-C89B493A5A38}" dt="2024-02-21T18:20:45.855" v="123" actId="478"/>
          <ac:cxnSpMkLst>
            <pc:docMk/>
            <pc:sldMk cId="1170036757" sldId="276"/>
            <ac:cxnSpMk id="30" creationId="{B48E0815-24F3-70C1-FFED-4B97C147D0B7}"/>
          </ac:cxnSpMkLst>
        </pc:cxnChg>
      </pc:sldChg>
      <pc:sldChg chg="addSp delSp modSp mod addCm">
        <pc:chgData name="Fernandez Soria, Christian A" userId="12e1af29-ecbc-4b65-aaf6-bc81a5c68b5a" providerId="ADAL" clId="{9137F10C-F9F5-4334-B7A5-C89B493A5A38}" dt="2024-02-21T20:19:55.847" v="1062" actId="20577"/>
        <pc:sldMkLst>
          <pc:docMk/>
          <pc:sldMk cId="3308206140" sldId="277"/>
        </pc:sldMkLst>
        <pc:spChg chg="add mod">
          <ac:chgData name="Fernandez Soria, Christian A" userId="12e1af29-ecbc-4b65-aaf6-bc81a5c68b5a" providerId="ADAL" clId="{9137F10C-F9F5-4334-B7A5-C89B493A5A38}" dt="2024-02-21T18:29:13.454" v="171"/>
          <ac:spMkLst>
            <pc:docMk/>
            <pc:sldMk cId="3308206140" sldId="277"/>
            <ac:spMk id="7" creationId="{67A6DFFD-E06E-6578-B245-72FEBA940251}"/>
          </ac:spMkLst>
        </pc:spChg>
        <pc:spChg chg="mod">
          <ac:chgData name="Fernandez Soria, Christian A" userId="12e1af29-ecbc-4b65-aaf6-bc81a5c68b5a" providerId="ADAL" clId="{9137F10C-F9F5-4334-B7A5-C89B493A5A38}" dt="2024-02-21T18:54:52.077" v="926" actId="207"/>
          <ac:spMkLst>
            <pc:docMk/>
            <pc:sldMk cId="3308206140" sldId="277"/>
            <ac:spMk id="9" creationId="{A4567EAA-EE02-CC44-603E-517556F5FFA6}"/>
          </ac:spMkLst>
        </pc:spChg>
        <pc:spChg chg="add mod">
          <ac:chgData name="Fernandez Soria, Christian A" userId="12e1af29-ecbc-4b65-aaf6-bc81a5c68b5a" providerId="ADAL" clId="{9137F10C-F9F5-4334-B7A5-C89B493A5A38}" dt="2024-02-21T18:29:13.454" v="171"/>
          <ac:spMkLst>
            <pc:docMk/>
            <pc:sldMk cId="3308206140" sldId="277"/>
            <ac:spMk id="10" creationId="{50187C98-DAD2-C70F-D440-88012A589BD7}"/>
          </ac:spMkLst>
        </pc:spChg>
        <pc:spChg chg="add mod">
          <ac:chgData name="Fernandez Soria, Christian A" userId="12e1af29-ecbc-4b65-aaf6-bc81a5c68b5a" providerId="ADAL" clId="{9137F10C-F9F5-4334-B7A5-C89B493A5A38}" dt="2024-02-21T18:29:13.454" v="171"/>
          <ac:spMkLst>
            <pc:docMk/>
            <pc:sldMk cId="3308206140" sldId="277"/>
            <ac:spMk id="11" creationId="{4425E198-4784-5CF7-1B68-D22BF6847848}"/>
          </ac:spMkLst>
        </pc:spChg>
        <pc:spChg chg="add mod">
          <ac:chgData name="Fernandez Soria, Christian A" userId="12e1af29-ecbc-4b65-aaf6-bc81a5c68b5a" providerId="ADAL" clId="{9137F10C-F9F5-4334-B7A5-C89B493A5A38}" dt="2024-02-21T18:29:13.454" v="171"/>
          <ac:spMkLst>
            <pc:docMk/>
            <pc:sldMk cId="3308206140" sldId="277"/>
            <ac:spMk id="15" creationId="{02C94D92-8182-DAE4-61FC-57F028869EC6}"/>
          </ac:spMkLst>
        </pc:spChg>
        <pc:spChg chg="add mod">
          <ac:chgData name="Fernandez Soria, Christian A" userId="12e1af29-ecbc-4b65-aaf6-bc81a5c68b5a" providerId="ADAL" clId="{9137F10C-F9F5-4334-B7A5-C89B493A5A38}" dt="2024-02-21T18:29:13.454" v="171"/>
          <ac:spMkLst>
            <pc:docMk/>
            <pc:sldMk cId="3308206140" sldId="277"/>
            <ac:spMk id="16" creationId="{A354BB96-11F2-D61B-DD6A-69273EFD8557}"/>
          </ac:spMkLst>
        </pc:spChg>
        <pc:spChg chg="mod">
          <ac:chgData name="Fernandez Soria, Christian A" userId="12e1af29-ecbc-4b65-aaf6-bc81a5c68b5a" providerId="ADAL" clId="{9137F10C-F9F5-4334-B7A5-C89B493A5A38}" dt="2024-02-21T18:59:39.775" v="967" actId="20577"/>
          <ac:spMkLst>
            <pc:docMk/>
            <pc:sldMk cId="3308206140" sldId="277"/>
            <ac:spMk id="24" creationId="{6A32B048-11F8-80C2-85A0-7AFDADB12C5F}"/>
          </ac:spMkLst>
        </pc:spChg>
        <pc:spChg chg="add mod">
          <ac:chgData name="Fernandez Soria, Christian A" userId="12e1af29-ecbc-4b65-aaf6-bc81a5c68b5a" providerId="ADAL" clId="{9137F10C-F9F5-4334-B7A5-C89B493A5A38}" dt="2024-02-21T18:29:13.454" v="171"/>
          <ac:spMkLst>
            <pc:docMk/>
            <pc:sldMk cId="3308206140" sldId="277"/>
            <ac:spMk id="29" creationId="{3282B89E-E004-01DF-C818-61BF0E649443}"/>
          </ac:spMkLst>
        </pc:spChg>
        <pc:spChg chg="add del mod">
          <ac:chgData name="Fernandez Soria, Christian A" userId="12e1af29-ecbc-4b65-aaf6-bc81a5c68b5a" providerId="ADAL" clId="{9137F10C-F9F5-4334-B7A5-C89B493A5A38}" dt="2024-02-21T18:35:58.953" v="242" actId="478"/>
          <ac:spMkLst>
            <pc:docMk/>
            <pc:sldMk cId="3308206140" sldId="277"/>
            <ac:spMk id="31" creationId="{56407FF3-52BC-08E8-7609-BAE76264753D}"/>
          </ac:spMkLst>
        </pc:spChg>
        <pc:spChg chg="add mod">
          <ac:chgData name="Fernandez Soria, Christian A" userId="12e1af29-ecbc-4b65-aaf6-bc81a5c68b5a" providerId="ADAL" clId="{9137F10C-F9F5-4334-B7A5-C89B493A5A38}" dt="2024-02-21T18:43:35.904" v="751" actId="1076"/>
          <ac:spMkLst>
            <pc:docMk/>
            <pc:sldMk cId="3308206140" sldId="277"/>
            <ac:spMk id="32" creationId="{024B52A6-0323-E618-57E2-BBB4F0D78CC3}"/>
          </ac:spMkLst>
        </pc:spChg>
        <pc:spChg chg="add mod">
          <ac:chgData name="Fernandez Soria, Christian A" userId="12e1af29-ecbc-4b65-aaf6-bc81a5c68b5a" providerId="ADAL" clId="{9137F10C-F9F5-4334-B7A5-C89B493A5A38}" dt="2024-02-21T18:59:46.151" v="969" actId="20577"/>
          <ac:spMkLst>
            <pc:docMk/>
            <pc:sldMk cId="3308206140" sldId="277"/>
            <ac:spMk id="33" creationId="{B22AF993-30E0-CB5D-42F6-782ADC111364}"/>
          </ac:spMkLst>
        </pc:spChg>
        <pc:spChg chg="add mod">
          <ac:chgData name="Fernandez Soria, Christian A" userId="12e1af29-ecbc-4b65-aaf6-bc81a5c68b5a" providerId="ADAL" clId="{9137F10C-F9F5-4334-B7A5-C89B493A5A38}" dt="2024-02-21T20:19:55.847" v="1062" actId="20577"/>
          <ac:spMkLst>
            <pc:docMk/>
            <pc:sldMk cId="3308206140" sldId="277"/>
            <ac:spMk id="34" creationId="{92287C72-BD43-0C27-31D2-3B834D230491}"/>
          </ac:spMkLst>
        </pc:spChg>
        <pc:spChg chg="add mod">
          <ac:chgData name="Fernandez Soria, Christian A" userId="12e1af29-ecbc-4b65-aaf6-bc81a5c68b5a" providerId="ADAL" clId="{9137F10C-F9F5-4334-B7A5-C89B493A5A38}" dt="2024-02-21T18:55:20.336" v="935" actId="1076"/>
          <ac:spMkLst>
            <pc:docMk/>
            <pc:sldMk cId="3308206140" sldId="277"/>
            <ac:spMk id="35" creationId="{87669933-017E-5131-28C6-949AE3372F41}"/>
          </ac:spMkLst>
        </pc:spChg>
        <pc:spChg chg="add mod">
          <ac:chgData name="Fernandez Soria, Christian A" userId="12e1af29-ecbc-4b65-aaf6-bc81a5c68b5a" providerId="ADAL" clId="{9137F10C-F9F5-4334-B7A5-C89B493A5A38}" dt="2024-02-21T18:43:35.904" v="751" actId="1076"/>
          <ac:spMkLst>
            <pc:docMk/>
            <pc:sldMk cId="3308206140" sldId="277"/>
            <ac:spMk id="40" creationId="{E1AF37B9-8636-33DB-9959-ABC9DA86551D}"/>
          </ac:spMkLst>
        </pc:spChg>
        <pc:spChg chg="add mod">
          <ac:chgData name="Fernandez Soria, Christian A" userId="12e1af29-ecbc-4b65-aaf6-bc81a5c68b5a" providerId="ADAL" clId="{9137F10C-F9F5-4334-B7A5-C89B493A5A38}" dt="2024-02-21T20:19:52.911" v="1060" actId="20577"/>
          <ac:spMkLst>
            <pc:docMk/>
            <pc:sldMk cId="3308206140" sldId="277"/>
            <ac:spMk id="42" creationId="{B6676C62-2325-02CF-B8C0-AC378D31DDFC}"/>
          </ac:spMkLst>
        </pc:spChg>
        <pc:spChg chg="add mod">
          <ac:chgData name="Fernandez Soria, Christian A" userId="12e1af29-ecbc-4b65-aaf6-bc81a5c68b5a" providerId="ADAL" clId="{9137F10C-F9F5-4334-B7A5-C89B493A5A38}" dt="2024-02-21T18:39:01.049" v="653" actId="571"/>
          <ac:spMkLst>
            <pc:docMk/>
            <pc:sldMk cId="3308206140" sldId="277"/>
            <ac:spMk id="43" creationId="{11C8F861-EC2C-DF74-4C71-9FFCDFDFB999}"/>
          </ac:spMkLst>
        </pc:spChg>
        <pc:spChg chg="add mod">
          <ac:chgData name="Fernandez Soria, Christian A" userId="12e1af29-ecbc-4b65-aaf6-bc81a5c68b5a" providerId="ADAL" clId="{9137F10C-F9F5-4334-B7A5-C89B493A5A38}" dt="2024-02-21T18:39:01.049" v="653" actId="571"/>
          <ac:spMkLst>
            <pc:docMk/>
            <pc:sldMk cId="3308206140" sldId="277"/>
            <ac:spMk id="44" creationId="{7FCF2195-FA67-CA78-0EA3-3563EC7F66B2}"/>
          </ac:spMkLst>
        </pc:spChg>
        <pc:picChg chg="mod">
          <ac:chgData name="Fernandez Soria, Christian A" userId="12e1af29-ecbc-4b65-aaf6-bc81a5c68b5a" providerId="ADAL" clId="{9137F10C-F9F5-4334-B7A5-C89B493A5A38}" dt="2024-02-21T18:54:04.158" v="910" actId="1076"/>
          <ac:picMkLst>
            <pc:docMk/>
            <pc:sldMk cId="3308206140" sldId="277"/>
            <ac:picMk id="4" creationId="{BA20D8B9-FA3A-D032-9141-8E40386B8F3C}"/>
          </ac:picMkLst>
        </pc:picChg>
        <pc:picChg chg="add mod">
          <ac:chgData name="Fernandez Soria, Christian A" userId="12e1af29-ecbc-4b65-aaf6-bc81a5c68b5a" providerId="ADAL" clId="{9137F10C-F9F5-4334-B7A5-C89B493A5A38}" dt="2024-02-21T18:29:13.454" v="171"/>
          <ac:picMkLst>
            <pc:docMk/>
            <pc:sldMk cId="3308206140" sldId="277"/>
            <ac:picMk id="19" creationId="{24EE78FD-6351-188A-2D43-C04E67C5CE23}"/>
          </ac:picMkLst>
        </pc:picChg>
        <pc:picChg chg="add mod">
          <ac:chgData name="Fernandez Soria, Christian A" userId="12e1af29-ecbc-4b65-aaf6-bc81a5c68b5a" providerId="ADAL" clId="{9137F10C-F9F5-4334-B7A5-C89B493A5A38}" dt="2024-02-21T18:29:13.454" v="171"/>
          <ac:picMkLst>
            <pc:docMk/>
            <pc:sldMk cId="3308206140" sldId="277"/>
            <ac:picMk id="23" creationId="{4C281625-D34E-2A19-2242-FA80B41BD670}"/>
          </ac:picMkLst>
        </pc:picChg>
        <pc:picChg chg="add mod">
          <ac:chgData name="Fernandez Soria, Christian A" userId="12e1af29-ecbc-4b65-aaf6-bc81a5c68b5a" providerId="ADAL" clId="{9137F10C-F9F5-4334-B7A5-C89B493A5A38}" dt="2024-02-21T18:29:13.454" v="171"/>
          <ac:picMkLst>
            <pc:docMk/>
            <pc:sldMk cId="3308206140" sldId="277"/>
            <ac:picMk id="26" creationId="{4C3E9FBE-2678-CA89-6FFD-75F1A4D18CF7}"/>
          </ac:picMkLst>
        </pc:picChg>
        <pc:picChg chg="add mod">
          <ac:chgData name="Fernandez Soria, Christian A" userId="12e1af29-ecbc-4b65-aaf6-bc81a5c68b5a" providerId="ADAL" clId="{9137F10C-F9F5-4334-B7A5-C89B493A5A38}" dt="2024-02-21T18:29:13.454" v="171"/>
          <ac:picMkLst>
            <pc:docMk/>
            <pc:sldMk cId="3308206140" sldId="277"/>
            <ac:picMk id="27" creationId="{69468E1F-7653-BF9E-9690-B37F73717EC7}"/>
          </ac:picMkLst>
        </pc:picChg>
        <pc:picChg chg="add mod">
          <ac:chgData name="Fernandez Soria, Christian A" userId="12e1af29-ecbc-4b65-aaf6-bc81a5c68b5a" providerId="ADAL" clId="{9137F10C-F9F5-4334-B7A5-C89B493A5A38}" dt="2024-02-21T18:29:13.454" v="171"/>
          <ac:picMkLst>
            <pc:docMk/>
            <pc:sldMk cId="3308206140" sldId="277"/>
            <ac:picMk id="30" creationId="{1D06AB6C-BE69-5863-66B1-81B9D4C071A9}"/>
          </ac:picMkLst>
        </pc:picChg>
        <pc:picChg chg="add del mod">
          <ac:chgData name="Fernandez Soria, Christian A" userId="12e1af29-ecbc-4b65-aaf6-bc81a5c68b5a" providerId="ADAL" clId="{9137F10C-F9F5-4334-B7A5-C89B493A5A38}" dt="2024-02-21T18:44:04.556" v="757" actId="478"/>
          <ac:picMkLst>
            <pc:docMk/>
            <pc:sldMk cId="3308206140" sldId="277"/>
            <ac:picMk id="36" creationId="{46B7B714-E364-5E7A-B609-F5E52787C907}"/>
          </ac:picMkLst>
        </pc:picChg>
        <pc:picChg chg="add mod">
          <ac:chgData name="Fernandez Soria, Christian A" userId="12e1af29-ecbc-4b65-aaf6-bc81a5c68b5a" providerId="ADAL" clId="{9137F10C-F9F5-4334-B7A5-C89B493A5A38}" dt="2024-02-21T18:54:36.077" v="923" actId="1076"/>
          <ac:picMkLst>
            <pc:docMk/>
            <pc:sldMk cId="3308206140" sldId="277"/>
            <ac:picMk id="37" creationId="{171534EE-0C49-C813-13FE-C10CBB53F0AA}"/>
          </ac:picMkLst>
        </pc:picChg>
        <pc:picChg chg="add mod">
          <ac:chgData name="Fernandez Soria, Christian A" userId="12e1af29-ecbc-4b65-aaf6-bc81a5c68b5a" providerId="ADAL" clId="{9137F10C-F9F5-4334-B7A5-C89B493A5A38}" dt="2024-02-21T18:54:36.077" v="923" actId="1076"/>
          <ac:picMkLst>
            <pc:docMk/>
            <pc:sldMk cId="3308206140" sldId="277"/>
            <ac:picMk id="38" creationId="{5F7C47D8-9A6D-B823-A70C-6AA01720C69E}"/>
          </ac:picMkLst>
        </pc:picChg>
        <pc:picChg chg="add del mod">
          <ac:chgData name="Fernandez Soria, Christian A" userId="12e1af29-ecbc-4b65-aaf6-bc81a5c68b5a" providerId="ADAL" clId="{9137F10C-F9F5-4334-B7A5-C89B493A5A38}" dt="2024-02-21T18:44:51.572" v="863" actId="478"/>
          <ac:picMkLst>
            <pc:docMk/>
            <pc:sldMk cId="3308206140" sldId="277"/>
            <ac:picMk id="39" creationId="{D8055765-7F17-0606-D3A4-755BC3CD2948}"/>
          </ac:picMkLst>
        </pc:picChg>
        <pc:picChg chg="add mod">
          <ac:chgData name="Fernandez Soria, Christian A" userId="12e1af29-ecbc-4b65-aaf6-bc81a5c68b5a" providerId="ADAL" clId="{9137F10C-F9F5-4334-B7A5-C89B493A5A38}" dt="2024-02-21T18:43:35.904" v="751" actId="1076"/>
          <ac:picMkLst>
            <pc:docMk/>
            <pc:sldMk cId="3308206140" sldId="277"/>
            <ac:picMk id="41" creationId="{C93575E1-5F22-D059-B1C9-07908D53B3BF}"/>
          </ac:picMkLst>
        </pc:picChg>
        <pc:picChg chg="add mod">
          <ac:chgData name="Fernandez Soria, Christian A" userId="12e1af29-ecbc-4b65-aaf6-bc81a5c68b5a" providerId="ADAL" clId="{9137F10C-F9F5-4334-B7A5-C89B493A5A38}" dt="2024-02-21T18:39:01.049" v="653" actId="571"/>
          <ac:picMkLst>
            <pc:docMk/>
            <pc:sldMk cId="3308206140" sldId="277"/>
            <ac:picMk id="45" creationId="{F0330EFE-69F3-2233-B9D1-9FF334C90C78}"/>
          </ac:picMkLst>
        </pc:picChg>
        <pc:picChg chg="add mod">
          <ac:chgData name="Fernandez Soria, Christian A" userId="12e1af29-ecbc-4b65-aaf6-bc81a5c68b5a" providerId="ADAL" clId="{9137F10C-F9F5-4334-B7A5-C89B493A5A38}" dt="2024-02-21T18:39:01.049" v="653" actId="571"/>
          <ac:picMkLst>
            <pc:docMk/>
            <pc:sldMk cId="3308206140" sldId="277"/>
            <ac:picMk id="46" creationId="{D82614AE-1E8F-E6A7-3FE8-B1BE94DB6BD3}"/>
          </ac:picMkLst>
        </pc:picChg>
        <pc:picChg chg="add del mod">
          <ac:chgData name="Fernandez Soria, Christian A" userId="12e1af29-ecbc-4b65-aaf6-bc81a5c68b5a" providerId="ADAL" clId="{9137F10C-F9F5-4334-B7A5-C89B493A5A38}" dt="2024-02-21T18:44:50.464" v="862" actId="478"/>
          <ac:picMkLst>
            <pc:docMk/>
            <pc:sldMk cId="3308206140" sldId="277"/>
            <ac:picMk id="47" creationId="{DBE4BB5C-2383-3C89-95D4-C2E263E326CA}"/>
          </ac:picMkLst>
        </pc:picChg>
        <pc:picChg chg="add mod">
          <ac:chgData name="Fernandez Soria, Christian A" userId="12e1af29-ecbc-4b65-aaf6-bc81a5c68b5a" providerId="ADAL" clId="{9137F10C-F9F5-4334-B7A5-C89B493A5A38}" dt="2024-02-21T18:55:07.200" v="931" actId="1076"/>
          <ac:picMkLst>
            <pc:docMk/>
            <pc:sldMk cId="3308206140" sldId="277"/>
            <ac:picMk id="48" creationId="{CBC30AA3-34DC-E555-4D08-EF8C76E75F55}"/>
          </ac:picMkLst>
        </pc:picChg>
        <pc:picChg chg="add mod">
          <ac:chgData name="Fernandez Soria, Christian A" userId="12e1af29-ecbc-4b65-aaf6-bc81a5c68b5a" providerId="ADAL" clId="{9137F10C-F9F5-4334-B7A5-C89B493A5A38}" dt="2024-02-21T18:55:22.708" v="936" actId="1076"/>
          <ac:picMkLst>
            <pc:docMk/>
            <pc:sldMk cId="3308206140" sldId="277"/>
            <ac:picMk id="49" creationId="{21F0618C-2F1F-4492-B287-C6039BE7BEB7}"/>
          </ac:picMkLst>
        </pc:picChg>
        <pc:extLst>
          <p:ext xmlns:p="http://schemas.openxmlformats.org/presentationml/2006/main" uri="{D6D511B9-2390-475A-947B-AFAB55BFBCF1}">
            <pc226:cmChg xmlns:pc226="http://schemas.microsoft.com/office/powerpoint/2022/06/main/command" chg="add">
              <pc226:chgData name="Fernandez Soria, Christian A" userId="12e1af29-ecbc-4b65-aaf6-bc81a5c68b5a" providerId="ADAL" clId="{9137F10C-F9F5-4334-B7A5-C89B493A5A38}" dt="2024-02-21T19:00:13.920" v="971"/>
              <pc2:cmMkLst xmlns:pc2="http://schemas.microsoft.com/office/powerpoint/2019/9/main/command">
                <pc:docMk/>
                <pc:sldMk cId="3308206140" sldId="277"/>
                <pc2:cmMk id="{AD2B7D3B-EBDA-4A77-A2D5-673FEC7E1D78}"/>
              </pc2:cmMkLst>
            </pc226:cmChg>
            <pc226:cmChg xmlns:pc226="http://schemas.microsoft.com/office/powerpoint/2022/06/main/command" chg="add">
              <pc226:chgData name="Fernandez Soria, Christian A" userId="12e1af29-ecbc-4b65-aaf6-bc81a5c68b5a" providerId="ADAL" clId="{9137F10C-F9F5-4334-B7A5-C89B493A5A38}" dt="2024-02-21T19:06:35.817" v="973"/>
              <pc2:cmMkLst xmlns:pc2="http://schemas.microsoft.com/office/powerpoint/2019/9/main/command">
                <pc:docMk/>
                <pc:sldMk cId="3308206140" sldId="277"/>
                <pc2:cmMk id="{52498ACB-070E-40C3-AF09-ED0815E294F1}"/>
              </pc2:cmMkLst>
            </pc226:cmChg>
            <pc226:cmChg xmlns:pc226="http://schemas.microsoft.com/office/powerpoint/2022/06/main/command" chg="add">
              <pc226:chgData name="Fernandez Soria, Christian A" userId="12e1af29-ecbc-4b65-aaf6-bc81a5c68b5a" providerId="ADAL" clId="{9137F10C-F9F5-4334-B7A5-C89B493A5A38}" dt="2024-02-21T18:59:53.743" v="970"/>
              <pc2:cmMkLst xmlns:pc2="http://schemas.microsoft.com/office/powerpoint/2019/9/main/command">
                <pc:docMk/>
                <pc:sldMk cId="3308206140" sldId="277"/>
                <pc2:cmMk id="{7A5196CE-EBCC-42C8-94D6-DC29EE7EF7FC}"/>
              </pc2:cmMkLst>
            </pc226:cmChg>
          </p:ext>
        </pc:extLst>
      </pc:sldChg>
      <pc:sldChg chg="addSp delSp modSp mod">
        <pc:chgData name="Fernandez Soria, Christian A" userId="12e1af29-ecbc-4b65-aaf6-bc81a5c68b5a" providerId="ADAL" clId="{9137F10C-F9F5-4334-B7A5-C89B493A5A38}" dt="2024-02-21T20:20:04.247" v="1066" actId="20577"/>
        <pc:sldMkLst>
          <pc:docMk/>
          <pc:sldMk cId="802738389" sldId="278"/>
        </pc:sldMkLst>
        <pc:spChg chg="add del mod">
          <ac:chgData name="Fernandez Soria, Christian A" userId="12e1af29-ecbc-4b65-aaf6-bc81a5c68b5a" providerId="ADAL" clId="{9137F10C-F9F5-4334-B7A5-C89B493A5A38}" dt="2024-02-21T18:56:46" v="953" actId="478"/>
          <ac:spMkLst>
            <pc:docMk/>
            <pc:sldMk cId="802738389" sldId="278"/>
            <ac:spMk id="3" creationId="{859415F2-5D10-1E7D-3776-F5EAEA2CD57C}"/>
          </ac:spMkLst>
        </pc:spChg>
        <pc:spChg chg="add del mod">
          <ac:chgData name="Fernandez Soria, Christian A" userId="12e1af29-ecbc-4b65-aaf6-bc81a5c68b5a" providerId="ADAL" clId="{9137F10C-F9F5-4334-B7A5-C89B493A5A38}" dt="2024-02-21T18:47:40.957" v="888" actId="478"/>
          <ac:spMkLst>
            <pc:docMk/>
            <pc:sldMk cId="802738389" sldId="278"/>
            <ac:spMk id="5" creationId="{2F008517-D517-AD89-91BD-275DBAE19F26}"/>
          </ac:spMkLst>
        </pc:spChg>
        <pc:spChg chg="add del mod">
          <ac:chgData name="Fernandez Soria, Christian A" userId="12e1af29-ecbc-4b65-aaf6-bc81a5c68b5a" providerId="ADAL" clId="{9137F10C-F9F5-4334-B7A5-C89B493A5A38}" dt="2024-02-21T18:56:46" v="953" actId="478"/>
          <ac:spMkLst>
            <pc:docMk/>
            <pc:sldMk cId="802738389" sldId="278"/>
            <ac:spMk id="7" creationId="{F4D49638-703B-E21E-86BB-A0382F286EDC}"/>
          </ac:spMkLst>
        </pc:spChg>
        <pc:spChg chg="mod">
          <ac:chgData name="Fernandez Soria, Christian A" userId="12e1af29-ecbc-4b65-aaf6-bc81a5c68b5a" providerId="ADAL" clId="{9137F10C-F9F5-4334-B7A5-C89B493A5A38}" dt="2024-02-21T18:55:47.736" v="940" actId="1076"/>
          <ac:spMkLst>
            <pc:docMk/>
            <pc:sldMk cId="802738389" sldId="278"/>
            <ac:spMk id="9" creationId="{B87C720A-8436-C098-F8AD-8667E59AEBDF}"/>
          </ac:spMkLst>
        </pc:spChg>
        <pc:spChg chg="add del mod">
          <ac:chgData name="Fernandez Soria, Christian A" userId="12e1af29-ecbc-4b65-aaf6-bc81a5c68b5a" providerId="ADAL" clId="{9137F10C-F9F5-4334-B7A5-C89B493A5A38}" dt="2024-02-21T18:56:46" v="953" actId="478"/>
          <ac:spMkLst>
            <pc:docMk/>
            <pc:sldMk cId="802738389" sldId="278"/>
            <ac:spMk id="11" creationId="{7CD7762C-593C-3B09-FAAD-2BA47494854A}"/>
          </ac:spMkLst>
        </pc:spChg>
        <pc:spChg chg="add del mod">
          <ac:chgData name="Fernandez Soria, Christian A" userId="12e1af29-ecbc-4b65-aaf6-bc81a5c68b5a" providerId="ADAL" clId="{9137F10C-F9F5-4334-B7A5-C89B493A5A38}" dt="2024-02-21T18:56:46" v="953" actId="478"/>
          <ac:spMkLst>
            <pc:docMk/>
            <pc:sldMk cId="802738389" sldId="278"/>
            <ac:spMk id="19" creationId="{9712B8D5-626C-00FA-432F-F690B65F4227}"/>
          </ac:spMkLst>
        </pc:spChg>
        <pc:spChg chg="add del mod">
          <ac:chgData name="Fernandez Soria, Christian A" userId="12e1af29-ecbc-4b65-aaf6-bc81a5c68b5a" providerId="ADAL" clId="{9137F10C-F9F5-4334-B7A5-C89B493A5A38}" dt="2024-02-21T18:47:18.798" v="880" actId="478"/>
          <ac:spMkLst>
            <pc:docMk/>
            <pc:sldMk cId="802738389" sldId="278"/>
            <ac:spMk id="30" creationId="{61015727-7798-5E0E-3C24-0D512F8114F2}"/>
          </ac:spMkLst>
        </pc:spChg>
        <pc:spChg chg="add mod">
          <ac:chgData name="Fernandez Soria, Christian A" userId="12e1af29-ecbc-4b65-aaf6-bc81a5c68b5a" providerId="ADAL" clId="{9137F10C-F9F5-4334-B7A5-C89B493A5A38}" dt="2024-02-21T20:20:01.647" v="1064" actId="20577"/>
          <ac:spMkLst>
            <pc:docMk/>
            <pc:sldMk cId="802738389" sldId="278"/>
            <ac:spMk id="31" creationId="{9F93A64C-3633-2E09-03C9-A494923EF707}"/>
          </ac:spMkLst>
        </pc:spChg>
        <pc:spChg chg="add mod">
          <ac:chgData name="Fernandez Soria, Christian A" userId="12e1af29-ecbc-4b65-aaf6-bc81a5c68b5a" providerId="ADAL" clId="{9137F10C-F9F5-4334-B7A5-C89B493A5A38}" dt="2024-02-21T18:47:09.653" v="876" actId="1076"/>
          <ac:spMkLst>
            <pc:docMk/>
            <pc:sldMk cId="802738389" sldId="278"/>
            <ac:spMk id="32" creationId="{C6FA468A-2835-77C2-B2E5-64F98EAE194D}"/>
          </ac:spMkLst>
        </pc:spChg>
        <pc:spChg chg="add mod">
          <ac:chgData name="Fernandez Soria, Christian A" userId="12e1af29-ecbc-4b65-aaf6-bc81a5c68b5a" providerId="ADAL" clId="{9137F10C-F9F5-4334-B7A5-C89B493A5A38}" dt="2024-02-21T20:15:31.215" v="979" actId="20577"/>
          <ac:spMkLst>
            <pc:docMk/>
            <pc:sldMk cId="802738389" sldId="278"/>
            <ac:spMk id="33" creationId="{8CDC0368-2195-6319-026C-56CFBB650680}"/>
          </ac:spMkLst>
        </pc:spChg>
        <pc:spChg chg="add mod">
          <ac:chgData name="Fernandez Soria, Christian A" userId="12e1af29-ecbc-4b65-aaf6-bc81a5c68b5a" providerId="ADAL" clId="{9137F10C-F9F5-4334-B7A5-C89B493A5A38}" dt="2024-02-21T18:56:50.754" v="956" actId="1076"/>
          <ac:spMkLst>
            <pc:docMk/>
            <pc:sldMk cId="802738389" sldId="278"/>
            <ac:spMk id="35" creationId="{69F0282D-D863-DF24-F49B-761CB0820A96}"/>
          </ac:spMkLst>
        </pc:spChg>
        <pc:spChg chg="add mod">
          <ac:chgData name="Fernandez Soria, Christian A" userId="12e1af29-ecbc-4b65-aaf6-bc81a5c68b5a" providerId="ADAL" clId="{9137F10C-F9F5-4334-B7A5-C89B493A5A38}" dt="2024-02-21T20:20:04.247" v="1066" actId="20577"/>
          <ac:spMkLst>
            <pc:docMk/>
            <pc:sldMk cId="802738389" sldId="278"/>
            <ac:spMk id="36" creationId="{7BD09925-4BD1-3A02-6997-452D1123FECF}"/>
          </ac:spMkLst>
        </pc:spChg>
        <pc:spChg chg="add mod">
          <ac:chgData name="Fernandez Soria, Christian A" userId="12e1af29-ecbc-4b65-aaf6-bc81a5c68b5a" providerId="ADAL" clId="{9137F10C-F9F5-4334-B7A5-C89B493A5A38}" dt="2024-02-21T18:56:50.754" v="956" actId="1076"/>
          <ac:spMkLst>
            <pc:docMk/>
            <pc:sldMk cId="802738389" sldId="278"/>
            <ac:spMk id="37" creationId="{B671B7E5-DAFB-B85D-6020-0F50FA8B10C9}"/>
          </ac:spMkLst>
        </pc:spChg>
        <pc:spChg chg="add mod">
          <ac:chgData name="Fernandez Soria, Christian A" userId="12e1af29-ecbc-4b65-aaf6-bc81a5c68b5a" providerId="ADAL" clId="{9137F10C-F9F5-4334-B7A5-C89B493A5A38}" dt="2024-02-21T18:56:50.754" v="956" actId="1076"/>
          <ac:spMkLst>
            <pc:docMk/>
            <pc:sldMk cId="802738389" sldId="278"/>
            <ac:spMk id="39" creationId="{65DBF765-CA53-AE5A-D2B3-748DFA97374A}"/>
          </ac:spMkLst>
        </pc:spChg>
        <pc:picChg chg="mod">
          <ac:chgData name="Fernandez Soria, Christian A" userId="12e1af29-ecbc-4b65-aaf6-bc81a5c68b5a" providerId="ADAL" clId="{9137F10C-F9F5-4334-B7A5-C89B493A5A38}" dt="2024-02-21T18:46:12.080" v="866" actId="14100"/>
          <ac:picMkLst>
            <pc:docMk/>
            <pc:sldMk cId="802738389" sldId="278"/>
            <ac:picMk id="4" creationId="{BBEA4807-B4CD-690E-1AA7-12F75E2FA178}"/>
          </ac:picMkLst>
        </pc:picChg>
        <pc:picChg chg="add del mod">
          <ac:chgData name="Fernandez Soria, Christian A" userId="12e1af29-ecbc-4b65-aaf6-bc81a5c68b5a" providerId="ADAL" clId="{9137F10C-F9F5-4334-B7A5-C89B493A5A38}" dt="2024-02-21T18:47:25.300" v="883" actId="478"/>
          <ac:picMkLst>
            <pc:docMk/>
            <pc:sldMk cId="802738389" sldId="278"/>
            <ac:picMk id="12" creationId="{A8ADFF5A-126F-C411-297F-EE90BC7DE37E}"/>
          </ac:picMkLst>
        </pc:picChg>
        <pc:picChg chg="add del mod">
          <ac:chgData name="Fernandez Soria, Christian A" userId="12e1af29-ecbc-4b65-aaf6-bc81a5c68b5a" providerId="ADAL" clId="{9137F10C-F9F5-4334-B7A5-C89B493A5A38}" dt="2024-02-21T18:56:46" v="953" actId="478"/>
          <ac:picMkLst>
            <pc:docMk/>
            <pc:sldMk cId="802738389" sldId="278"/>
            <ac:picMk id="14" creationId="{E62CAC00-AFB2-1B22-4EA6-51A1D54C9685}"/>
          </ac:picMkLst>
        </pc:picChg>
        <pc:picChg chg="add del mod">
          <ac:chgData name="Fernandez Soria, Christian A" userId="12e1af29-ecbc-4b65-aaf6-bc81a5c68b5a" providerId="ADAL" clId="{9137F10C-F9F5-4334-B7A5-C89B493A5A38}" dt="2024-02-21T18:56:46" v="953" actId="478"/>
          <ac:picMkLst>
            <pc:docMk/>
            <pc:sldMk cId="802738389" sldId="278"/>
            <ac:picMk id="22" creationId="{3AE063D3-0153-EA3A-6DD6-F8077E306039}"/>
          </ac:picMkLst>
        </pc:picChg>
        <pc:picChg chg="mod">
          <ac:chgData name="Fernandez Soria, Christian A" userId="12e1af29-ecbc-4b65-aaf6-bc81a5c68b5a" providerId="ADAL" clId="{9137F10C-F9F5-4334-B7A5-C89B493A5A38}" dt="2024-02-21T18:45:45.235" v="864" actId="14100"/>
          <ac:picMkLst>
            <pc:docMk/>
            <pc:sldMk cId="802738389" sldId="278"/>
            <ac:picMk id="25" creationId="{BFC3AAE6-F8F5-C427-CB65-9FDDC0259195}"/>
          </ac:picMkLst>
        </pc:picChg>
        <pc:picChg chg="add del mod">
          <ac:chgData name="Fernandez Soria, Christian A" userId="12e1af29-ecbc-4b65-aaf6-bc81a5c68b5a" providerId="ADAL" clId="{9137F10C-F9F5-4334-B7A5-C89B493A5A38}" dt="2024-02-21T18:56:46" v="953" actId="478"/>
          <ac:picMkLst>
            <pc:docMk/>
            <pc:sldMk cId="802738389" sldId="278"/>
            <ac:picMk id="34" creationId="{41B6D06B-FE7E-6A8C-E65F-E490E9DC0397}"/>
          </ac:picMkLst>
        </pc:picChg>
        <pc:picChg chg="add mod">
          <ac:chgData name="Fernandez Soria, Christian A" userId="12e1af29-ecbc-4b65-aaf6-bc81a5c68b5a" providerId="ADAL" clId="{9137F10C-F9F5-4334-B7A5-C89B493A5A38}" dt="2024-02-21T18:56:50.754" v="956" actId="1076"/>
          <ac:picMkLst>
            <pc:docMk/>
            <pc:sldMk cId="802738389" sldId="278"/>
            <ac:picMk id="38" creationId="{F011155C-AC2B-A162-87EE-F0167FC286B2}"/>
          </ac:picMkLst>
        </pc:picChg>
        <pc:picChg chg="add mod">
          <ac:chgData name="Fernandez Soria, Christian A" userId="12e1af29-ecbc-4b65-aaf6-bc81a5c68b5a" providerId="ADAL" clId="{9137F10C-F9F5-4334-B7A5-C89B493A5A38}" dt="2024-02-21T18:56:50.754" v="956" actId="1076"/>
          <ac:picMkLst>
            <pc:docMk/>
            <pc:sldMk cId="802738389" sldId="278"/>
            <ac:picMk id="40" creationId="{84C84476-AC43-7AA8-8FA8-84C1BDA6C8B6}"/>
          </ac:picMkLst>
        </pc:picChg>
        <pc:picChg chg="add mod">
          <ac:chgData name="Fernandez Soria, Christian A" userId="12e1af29-ecbc-4b65-aaf6-bc81a5c68b5a" providerId="ADAL" clId="{9137F10C-F9F5-4334-B7A5-C89B493A5A38}" dt="2024-02-21T18:56:50.754" v="956" actId="1076"/>
          <ac:picMkLst>
            <pc:docMk/>
            <pc:sldMk cId="802738389" sldId="278"/>
            <ac:picMk id="41" creationId="{746AC3B6-AE25-5BFF-E79B-4D19C5DB0CEA}"/>
          </ac:picMkLst>
        </pc:picChg>
        <pc:picChg chg="add mod">
          <ac:chgData name="Fernandez Soria, Christian A" userId="12e1af29-ecbc-4b65-aaf6-bc81a5c68b5a" providerId="ADAL" clId="{9137F10C-F9F5-4334-B7A5-C89B493A5A38}" dt="2024-02-21T18:57:03.488" v="961" actId="1076"/>
          <ac:picMkLst>
            <pc:docMk/>
            <pc:sldMk cId="802738389" sldId="278"/>
            <ac:picMk id="42" creationId="{2533B456-2896-A323-850C-5F825A9A5443}"/>
          </ac:picMkLst>
        </pc:picChg>
        <pc:picChg chg="add mod">
          <ac:chgData name="Fernandez Soria, Christian A" userId="12e1af29-ecbc-4b65-aaf6-bc81a5c68b5a" providerId="ADAL" clId="{9137F10C-F9F5-4334-B7A5-C89B493A5A38}" dt="2024-02-21T18:57:08.632" v="964" actId="1076"/>
          <ac:picMkLst>
            <pc:docMk/>
            <pc:sldMk cId="802738389" sldId="278"/>
            <ac:picMk id="43" creationId="{72B00896-BB48-FC2C-3D6E-AC5D9D661AEA}"/>
          </ac:picMkLst>
        </pc:picChg>
      </pc:sldChg>
      <pc:sldChg chg="addSp delSp modSp mod">
        <pc:chgData name="Fernandez Soria, Christian A" userId="12e1af29-ecbc-4b65-aaf6-bc81a5c68b5a" providerId="ADAL" clId="{9137F10C-F9F5-4334-B7A5-C89B493A5A38}" dt="2024-02-21T20:20:15.023" v="1070" actId="20577"/>
        <pc:sldMkLst>
          <pc:docMk/>
          <pc:sldMk cId="2973526446" sldId="280"/>
        </pc:sldMkLst>
        <pc:spChg chg="add del mod">
          <ac:chgData name="Fernandez Soria, Christian A" userId="12e1af29-ecbc-4b65-aaf6-bc81a5c68b5a" providerId="ADAL" clId="{9137F10C-F9F5-4334-B7A5-C89B493A5A38}" dt="2024-02-21T20:16:19.640" v="984" actId="478"/>
          <ac:spMkLst>
            <pc:docMk/>
            <pc:sldMk cId="2973526446" sldId="280"/>
            <ac:spMk id="3" creationId="{1D182590-CF2F-5023-E2EA-9F59CD7B3C24}"/>
          </ac:spMkLst>
        </pc:spChg>
        <pc:spChg chg="add del mod">
          <ac:chgData name="Fernandez Soria, Christian A" userId="12e1af29-ecbc-4b65-aaf6-bc81a5c68b5a" providerId="ADAL" clId="{9137F10C-F9F5-4334-B7A5-C89B493A5A38}" dt="2024-02-21T20:16:19.640" v="984" actId="478"/>
          <ac:spMkLst>
            <pc:docMk/>
            <pc:sldMk cId="2973526446" sldId="280"/>
            <ac:spMk id="5" creationId="{BDF1252B-7946-044A-19C6-66DA546376D2}"/>
          </ac:spMkLst>
        </pc:spChg>
        <pc:spChg chg="add del mod">
          <ac:chgData name="Fernandez Soria, Christian A" userId="12e1af29-ecbc-4b65-aaf6-bc81a5c68b5a" providerId="ADAL" clId="{9137F10C-F9F5-4334-B7A5-C89B493A5A38}" dt="2024-02-21T20:16:19.640" v="984" actId="478"/>
          <ac:spMkLst>
            <pc:docMk/>
            <pc:sldMk cId="2973526446" sldId="280"/>
            <ac:spMk id="6" creationId="{ACF5A3F0-E72E-9DD8-F035-3EFF4215B005}"/>
          </ac:spMkLst>
        </pc:spChg>
        <pc:spChg chg="mod">
          <ac:chgData name="Fernandez Soria, Christian A" userId="12e1af29-ecbc-4b65-aaf6-bc81a5c68b5a" providerId="ADAL" clId="{9137F10C-F9F5-4334-B7A5-C89B493A5A38}" dt="2024-02-21T20:18:48.529" v="1045" actId="207"/>
          <ac:spMkLst>
            <pc:docMk/>
            <pc:sldMk cId="2973526446" sldId="280"/>
            <ac:spMk id="9" creationId="{E1A32A4E-FEF1-0445-FC8A-EBBD4CA4C7C0}"/>
          </ac:spMkLst>
        </pc:spChg>
        <pc:spChg chg="add del mod">
          <ac:chgData name="Fernandez Soria, Christian A" userId="12e1af29-ecbc-4b65-aaf6-bc81a5c68b5a" providerId="ADAL" clId="{9137F10C-F9F5-4334-B7A5-C89B493A5A38}" dt="2024-02-21T20:16:19.640" v="984" actId="478"/>
          <ac:spMkLst>
            <pc:docMk/>
            <pc:sldMk cId="2973526446" sldId="280"/>
            <ac:spMk id="11" creationId="{488001FD-B2F4-EBF7-7176-B217C610CB91}"/>
          </ac:spMkLst>
        </pc:spChg>
        <pc:spChg chg="add del mod">
          <ac:chgData name="Fernandez Soria, Christian A" userId="12e1af29-ecbc-4b65-aaf6-bc81a5c68b5a" providerId="ADAL" clId="{9137F10C-F9F5-4334-B7A5-C89B493A5A38}" dt="2024-02-21T18:49:45.651" v="899" actId="478"/>
          <ac:spMkLst>
            <pc:docMk/>
            <pc:sldMk cId="2973526446" sldId="280"/>
            <ac:spMk id="13" creationId="{A4412923-B7E8-7C07-C950-E12987472F77}"/>
          </ac:spMkLst>
        </pc:spChg>
        <pc:spChg chg="add mod">
          <ac:chgData name="Fernandez Soria, Christian A" userId="12e1af29-ecbc-4b65-aaf6-bc81a5c68b5a" providerId="ADAL" clId="{9137F10C-F9F5-4334-B7A5-C89B493A5A38}" dt="2024-02-21T20:16:19.964" v="985"/>
          <ac:spMkLst>
            <pc:docMk/>
            <pc:sldMk cId="2973526446" sldId="280"/>
            <ac:spMk id="13" creationId="{C11D1854-24B0-6AE3-8A79-F74FF1EF38F0}"/>
          </ac:spMkLst>
        </pc:spChg>
        <pc:spChg chg="add del mod">
          <ac:chgData name="Fernandez Soria, Christian A" userId="12e1af29-ecbc-4b65-aaf6-bc81a5c68b5a" providerId="ADAL" clId="{9137F10C-F9F5-4334-B7A5-C89B493A5A38}" dt="2024-02-21T20:16:19.640" v="984" actId="478"/>
          <ac:spMkLst>
            <pc:docMk/>
            <pc:sldMk cId="2973526446" sldId="280"/>
            <ac:spMk id="14" creationId="{68B77B32-7004-6C99-28CB-DEC8DA1053B7}"/>
          </ac:spMkLst>
        </pc:spChg>
        <pc:spChg chg="add del mod">
          <ac:chgData name="Fernandez Soria, Christian A" userId="12e1af29-ecbc-4b65-aaf6-bc81a5c68b5a" providerId="ADAL" clId="{9137F10C-F9F5-4334-B7A5-C89B493A5A38}" dt="2024-02-21T20:17:34.239" v="1039" actId="478"/>
          <ac:spMkLst>
            <pc:docMk/>
            <pc:sldMk cId="2973526446" sldId="280"/>
            <ac:spMk id="17" creationId="{95365A59-9401-3EDB-1544-4D2433FB9F4C}"/>
          </ac:spMkLst>
        </pc:spChg>
        <pc:spChg chg="add mod">
          <ac:chgData name="Fernandez Soria, Christian A" userId="12e1af29-ecbc-4b65-aaf6-bc81a5c68b5a" providerId="ADAL" clId="{9137F10C-F9F5-4334-B7A5-C89B493A5A38}" dt="2024-02-21T20:20:15.023" v="1070" actId="20577"/>
          <ac:spMkLst>
            <pc:docMk/>
            <pc:sldMk cId="2973526446" sldId="280"/>
            <ac:spMk id="18" creationId="{2459A82F-6995-7C49-A730-C64CA1490D69}"/>
          </ac:spMkLst>
        </pc:spChg>
        <pc:spChg chg="add mod">
          <ac:chgData name="Fernandez Soria, Christian A" userId="12e1af29-ecbc-4b65-aaf6-bc81a5c68b5a" providerId="ADAL" clId="{9137F10C-F9F5-4334-B7A5-C89B493A5A38}" dt="2024-02-21T20:16:19.964" v="985"/>
          <ac:spMkLst>
            <pc:docMk/>
            <pc:sldMk cId="2973526446" sldId="280"/>
            <ac:spMk id="19" creationId="{F8EC4AFA-291D-2071-3884-367C8FC27F7D}"/>
          </ac:spMkLst>
        </pc:spChg>
        <pc:spChg chg="add mod">
          <ac:chgData name="Fernandez Soria, Christian A" userId="12e1af29-ecbc-4b65-aaf6-bc81a5c68b5a" providerId="ADAL" clId="{9137F10C-F9F5-4334-B7A5-C89B493A5A38}" dt="2024-02-21T20:16:19.964" v="985"/>
          <ac:spMkLst>
            <pc:docMk/>
            <pc:sldMk cId="2973526446" sldId="280"/>
            <ac:spMk id="22" creationId="{B2A134BB-C0AF-DDDA-261B-57DB86DCDED4}"/>
          </ac:spMkLst>
        </pc:spChg>
        <pc:spChg chg="add del mod">
          <ac:chgData name="Fernandez Soria, Christian A" userId="12e1af29-ecbc-4b65-aaf6-bc81a5c68b5a" providerId="ADAL" clId="{9137F10C-F9F5-4334-B7A5-C89B493A5A38}" dt="2024-02-21T20:16:27.208" v="986" actId="478"/>
          <ac:spMkLst>
            <pc:docMk/>
            <pc:sldMk cId="2973526446" sldId="280"/>
            <ac:spMk id="24" creationId="{656C2670-D2F2-2EEE-D112-814F00FF8869}"/>
          </ac:spMkLst>
        </pc:spChg>
        <pc:spChg chg="add mod">
          <ac:chgData name="Fernandez Soria, Christian A" userId="12e1af29-ecbc-4b65-aaf6-bc81a5c68b5a" providerId="ADAL" clId="{9137F10C-F9F5-4334-B7A5-C89B493A5A38}" dt="2024-02-21T20:20:12.498" v="1068" actId="20577"/>
          <ac:spMkLst>
            <pc:docMk/>
            <pc:sldMk cId="2973526446" sldId="280"/>
            <ac:spMk id="32" creationId="{8B1EC26B-BC8E-5C91-8597-C9CD69FF0E3A}"/>
          </ac:spMkLst>
        </pc:spChg>
        <pc:spChg chg="add mod">
          <ac:chgData name="Fernandez Soria, Christian A" userId="12e1af29-ecbc-4b65-aaf6-bc81a5c68b5a" providerId="ADAL" clId="{9137F10C-F9F5-4334-B7A5-C89B493A5A38}" dt="2024-02-21T20:17:38.628" v="1040"/>
          <ac:spMkLst>
            <pc:docMk/>
            <pc:sldMk cId="2973526446" sldId="280"/>
            <ac:spMk id="33" creationId="{77782ACB-B309-6F86-4059-2D9ACDE03122}"/>
          </ac:spMkLst>
        </pc:spChg>
        <pc:picChg chg="mod">
          <ac:chgData name="Fernandez Soria, Christian A" userId="12e1af29-ecbc-4b65-aaf6-bc81a5c68b5a" providerId="ADAL" clId="{9137F10C-F9F5-4334-B7A5-C89B493A5A38}" dt="2024-02-21T18:49:33.377" v="897" actId="14100"/>
          <ac:picMkLst>
            <pc:docMk/>
            <pc:sldMk cId="2973526446" sldId="280"/>
            <ac:picMk id="4" creationId="{EEE7A2FF-13A7-7A1A-17ED-4F733FE5D517}"/>
          </ac:picMkLst>
        </pc:picChg>
        <pc:picChg chg="add del mod">
          <ac:chgData name="Fernandez Soria, Christian A" userId="12e1af29-ecbc-4b65-aaf6-bc81a5c68b5a" providerId="ADAL" clId="{9137F10C-F9F5-4334-B7A5-C89B493A5A38}" dt="2024-02-21T20:16:19.640" v="984" actId="478"/>
          <ac:picMkLst>
            <pc:docMk/>
            <pc:sldMk cId="2973526446" sldId="280"/>
            <ac:picMk id="8" creationId="{EB697DAC-0CDE-CF68-4403-90265C20094E}"/>
          </ac:picMkLst>
        </pc:picChg>
        <pc:picChg chg="add del mod">
          <ac:chgData name="Fernandez Soria, Christian A" userId="12e1af29-ecbc-4b65-aaf6-bc81a5c68b5a" providerId="ADAL" clId="{9137F10C-F9F5-4334-B7A5-C89B493A5A38}" dt="2024-02-21T20:16:19.640" v="984" actId="478"/>
          <ac:picMkLst>
            <pc:docMk/>
            <pc:sldMk cId="2973526446" sldId="280"/>
            <ac:picMk id="12" creationId="{DE157CB4-46A7-07C4-B5ED-B1B00942C77E}"/>
          </ac:picMkLst>
        </pc:picChg>
        <pc:picChg chg="add mod">
          <ac:chgData name="Fernandez Soria, Christian A" userId="12e1af29-ecbc-4b65-aaf6-bc81a5c68b5a" providerId="ADAL" clId="{9137F10C-F9F5-4334-B7A5-C89B493A5A38}" dt="2024-02-21T20:16:19.964" v="985"/>
          <ac:picMkLst>
            <pc:docMk/>
            <pc:sldMk cId="2973526446" sldId="280"/>
            <ac:picMk id="20" creationId="{A1BF57C9-A292-94CF-A22A-FC2334CCE0AA}"/>
          </ac:picMkLst>
        </pc:picChg>
        <pc:picChg chg="add mod">
          <ac:chgData name="Fernandez Soria, Christian A" userId="12e1af29-ecbc-4b65-aaf6-bc81a5c68b5a" providerId="ADAL" clId="{9137F10C-F9F5-4334-B7A5-C89B493A5A38}" dt="2024-02-21T20:16:19.964" v="985"/>
          <ac:picMkLst>
            <pc:docMk/>
            <pc:sldMk cId="2973526446" sldId="280"/>
            <ac:picMk id="21" creationId="{4B26C1ED-46D4-4681-1660-70FA2F50870A}"/>
          </ac:picMkLst>
        </pc:picChg>
        <pc:picChg chg="add mod">
          <ac:chgData name="Fernandez Soria, Christian A" userId="12e1af29-ecbc-4b65-aaf6-bc81a5c68b5a" providerId="ADAL" clId="{9137F10C-F9F5-4334-B7A5-C89B493A5A38}" dt="2024-02-21T20:16:19.964" v="985"/>
          <ac:picMkLst>
            <pc:docMk/>
            <pc:sldMk cId="2973526446" sldId="280"/>
            <ac:picMk id="23" creationId="{39DB03CF-00F7-CE31-EE83-FBA221CD8E35}"/>
          </ac:picMkLst>
        </pc:picChg>
        <pc:picChg chg="add mod">
          <ac:chgData name="Fernandez Soria, Christian A" userId="12e1af29-ecbc-4b65-aaf6-bc81a5c68b5a" providerId="ADAL" clId="{9137F10C-F9F5-4334-B7A5-C89B493A5A38}" dt="2024-02-21T20:16:53.648" v="1037" actId="1037"/>
          <ac:picMkLst>
            <pc:docMk/>
            <pc:sldMk cId="2973526446" sldId="280"/>
            <ac:picMk id="30" creationId="{043E0545-93D9-1995-378D-837D5A0461BF}"/>
          </ac:picMkLst>
        </pc:picChg>
        <pc:picChg chg="add mod">
          <ac:chgData name="Fernandez Soria, Christian A" userId="12e1af29-ecbc-4b65-aaf6-bc81a5c68b5a" providerId="ADAL" clId="{9137F10C-F9F5-4334-B7A5-C89B493A5A38}" dt="2024-02-21T20:16:19.964" v="985"/>
          <ac:picMkLst>
            <pc:docMk/>
            <pc:sldMk cId="2973526446" sldId="280"/>
            <ac:picMk id="31" creationId="{E788B8A9-2BA6-5CD3-E206-F3281648DB93}"/>
          </ac:picMkLst>
        </pc:picChg>
      </pc:sldChg>
      <pc:sldChg chg="addSp modSp mod">
        <pc:chgData name="Fernandez Soria, Christian A" userId="12e1af29-ecbc-4b65-aaf6-bc81a5c68b5a" providerId="ADAL" clId="{9137F10C-F9F5-4334-B7A5-C89B493A5A38}" dt="2024-02-21T20:20:23.279" v="1074" actId="20577"/>
        <pc:sldMkLst>
          <pc:docMk/>
          <pc:sldMk cId="2622573675" sldId="281"/>
        </pc:sldMkLst>
        <pc:spChg chg="add mod">
          <ac:chgData name="Fernandez Soria, Christian A" userId="12e1af29-ecbc-4b65-aaf6-bc81a5c68b5a" providerId="ADAL" clId="{9137F10C-F9F5-4334-B7A5-C89B493A5A38}" dt="2024-02-21T20:18:38.371" v="1044"/>
          <ac:spMkLst>
            <pc:docMk/>
            <pc:sldMk cId="2622573675" sldId="281"/>
            <ac:spMk id="3" creationId="{B739FE1F-DBE0-DF41-40EB-C3102E1AD9A3}"/>
          </ac:spMkLst>
        </pc:spChg>
        <pc:spChg chg="add mod">
          <ac:chgData name="Fernandez Soria, Christian A" userId="12e1af29-ecbc-4b65-aaf6-bc81a5c68b5a" providerId="ADAL" clId="{9137F10C-F9F5-4334-B7A5-C89B493A5A38}" dt="2024-02-21T20:20:23.279" v="1074" actId="20577"/>
          <ac:spMkLst>
            <pc:docMk/>
            <pc:sldMk cId="2622573675" sldId="281"/>
            <ac:spMk id="5" creationId="{AC55146E-1A12-CE27-9A60-A3E41713F1DA}"/>
          </ac:spMkLst>
        </pc:spChg>
        <pc:spChg chg="add mod">
          <ac:chgData name="Fernandez Soria, Christian A" userId="12e1af29-ecbc-4b65-aaf6-bc81a5c68b5a" providerId="ADAL" clId="{9137F10C-F9F5-4334-B7A5-C89B493A5A38}" dt="2024-02-21T20:18:38.371" v="1044"/>
          <ac:spMkLst>
            <pc:docMk/>
            <pc:sldMk cId="2622573675" sldId="281"/>
            <ac:spMk id="6" creationId="{F0512306-7259-FF80-99D3-8A46602D15EF}"/>
          </ac:spMkLst>
        </pc:spChg>
        <pc:spChg chg="mod">
          <ac:chgData name="Fernandez Soria, Christian A" userId="12e1af29-ecbc-4b65-aaf6-bc81a5c68b5a" providerId="ADAL" clId="{9137F10C-F9F5-4334-B7A5-C89B493A5A38}" dt="2024-02-21T20:19:08.287" v="1050" actId="14100"/>
          <ac:spMkLst>
            <pc:docMk/>
            <pc:sldMk cId="2622573675" sldId="281"/>
            <ac:spMk id="9" creationId="{13C199DC-8AF2-9D2E-7126-165551D4A437}"/>
          </ac:spMkLst>
        </pc:spChg>
        <pc:spChg chg="add mod">
          <ac:chgData name="Fernandez Soria, Christian A" userId="12e1af29-ecbc-4b65-aaf6-bc81a5c68b5a" providerId="ADAL" clId="{9137F10C-F9F5-4334-B7A5-C89B493A5A38}" dt="2024-02-21T20:18:38.371" v="1044"/>
          <ac:spMkLst>
            <pc:docMk/>
            <pc:sldMk cId="2622573675" sldId="281"/>
            <ac:spMk id="11" creationId="{A5CFE9DB-5BEA-5892-794D-D3DCB5334EE0}"/>
          </ac:spMkLst>
        </pc:spChg>
        <pc:spChg chg="add mod">
          <ac:chgData name="Fernandez Soria, Christian A" userId="12e1af29-ecbc-4b65-aaf6-bc81a5c68b5a" providerId="ADAL" clId="{9137F10C-F9F5-4334-B7A5-C89B493A5A38}" dt="2024-02-21T20:20:20.593" v="1072" actId="20577"/>
          <ac:spMkLst>
            <pc:docMk/>
            <pc:sldMk cId="2622573675" sldId="281"/>
            <ac:spMk id="15" creationId="{073E1449-9F65-13F9-C9E6-23B8DF0D6D67}"/>
          </ac:spMkLst>
        </pc:spChg>
        <pc:spChg chg="add mod">
          <ac:chgData name="Fernandez Soria, Christian A" userId="12e1af29-ecbc-4b65-aaf6-bc81a5c68b5a" providerId="ADAL" clId="{9137F10C-F9F5-4334-B7A5-C89B493A5A38}" dt="2024-02-21T20:18:38.371" v="1044"/>
          <ac:spMkLst>
            <pc:docMk/>
            <pc:sldMk cId="2622573675" sldId="281"/>
            <ac:spMk id="16" creationId="{17C9653E-6743-6F39-1069-D78379C7E185}"/>
          </ac:spMkLst>
        </pc:spChg>
        <pc:picChg chg="mod">
          <ac:chgData name="Fernandez Soria, Christian A" userId="12e1af29-ecbc-4b65-aaf6-bc81a5c68b5a" providerId="ADAL" clId="{9137F10C-F9F5-4334-B7A5-C89B493A5A38}" dt="2024-02-21T20:18:32.558" v="1041" actId="14100"/>
          <ac:picMkLst>
            <pc:docMk/>
            <pc:sldMk cId="2622573675" sldId="281"/>
            <ac:picMk id="4" creationId="{B92F79C0-E108-1CCD-3F40-1C492458E77B}"/>
          </ac:picMkLst>
        </pc:picChg>
        <pc:picChg chg="add mod">
          <ac:chgData name="Fernandez Soria, Christian A" userId="12e1af29-ecbc-4b65-aaf6-bc81a5c68b5a" providerId="ADAL" clId="{9137F10C-F9F5-4334-B7A5-C89B493A5A38}" dt="2024-02-21T20:18:38.371" v="1044"/>
          <ac:picMkLst>
            <pc:docMk/>
            <pc:sldMk cId="2622573675" sldId="281"/>
            <ac:picMk id="8" creationId="{23DA9B23-9005-3B49-2BCC-F167A9A4AD18}"/>
          </ac:picMkLst>
        </pc:picChg>
        <pc:picChg chg="add mod">
          <ac:chgData name="Fernandez Soria, Christian A" userId="12e1af29-ecbc-4b65-aaf6-bc81a5c68b5a" providerId="ADAL" clId="{9137F10C-F9F5-4334-B7A5-C89B493A5A38}" dt="2024-02-21T20:18:38.371" v="1044"/>
          <ac:picMkLst>
            <pc:docMk/>
            <pc:sldMk cId="2622573675" sldId="281"/>
            <ac:picMk id="10" creationId="{600B41FC-538B-2621-848F-46FFCC02AA6D}"/>
          </ac:picMkLst>
        </pc:picChg>
        <pc:picChg chg="add mod">
          <ac:chgData name="Fernandez Soria, Christian A" userId="12e1af29-ecbc-4b65-aaf6-bc81a5c68b5a" providerId="ADAL" clId="{9137F10C-F9F5-4334-B7A5-C89B493A5A38}" dt="2024-02-21T20:18:38.371" v="1044"/>
          <ac:picMkLst>
            <pc:docMk/>
            <pc:sldMk cId="2622573675" sldId="281"/>
            <ac:picMk id="12" creationId="{477EE8EF-8D90-2FED-BC38-2CA94D574F48}"/>
          </ac:picMkLst>
        </pc:picChg>
        <pc:picChg chg="add mod">
          <ac:chgData name="Fernandez Soria, Christian A" userId="12e1af29-ecbc-4b65-aaf6-bc81a5c68b5a" providerId="ADAL" clId="{9137F10C-F9F5-4334-B7A5-C89B493A5A38}" dt="2024-02-21T20:18:38.371" v="1044"/>
          <ac:picMkLst>
            <pc:docMk/>
            <pc:sldMk cId="2622573675" sldId="281"/>
            <ac:picMk id="13" creationId="{17AE25BF-CCF9-EDF1-667F-D97ABE18C310}"/>
          </ac:picMkLst>
        </pc:picChg>
        <pc:picChg chg="add mod">
          <ac:chgData name="Fernandez Soria, Christian A" userId="12e1af29-ecbc-4b65-aaf6-bc81a5c68b5a" providerId="ADAL" clId="{9137F10C-F9F5-4334-B7A5-C89B493A5A38}" dt="2024-02-21T20:18:38.371" v="1044"/>
          <ac:picMkLst>
            <pc:docMk/>
            <pc:sldMk cId="2622573675" sldId="281"/>
            <ac:picMk id="14" creationId="{B459A674-D778-6B8B-CF06-F7606534C3E3}"/>
          </ac:picMkLst>
        </pc:picChg>
      </pc:sldChg>
      <pc:sldChg chg="addSp delSp modSp mod">
        <pc:chgData name="Fernandez Soria, Christian A" userId="12e1af29-ecbc-4b65-aaf6-bc81a5c68b5a" providerId="ADAL" clId="{9137F10C-F9F5-4334-B7A5-C89B493A5A38}" dt="2024-02-21T20:22:34.190" v="1104" actId="478"/>
        <pc:sldMkLst>
          <pc:docMk/>
          <pc:sldMk cId="167172550" sldId="282"/>
        </pc:sldMkLst>
        <pc:spChg chg="add mod">
          <ac:chgData name="Fernandez Soria, Christian A" userId="12e1af29-ecbc-4b65-aaf6-bc81a5c68b5a" providerId="ADAL" clId="{9137F10C-F9F5-4334-B7A5-C89B493A5A38}" dt="2024-02-21T20:19:24.757" v="1054"/>
          <ac:spMkLst>
            <pc:docMk/>
            <pc:sldMk cId="167172550" sldId="282"/>
            <ac:spMk id="3" creationId="{DC9089E3-DB6C-C839-F840-FFEF228D7076}"/>
          </ac:spMkLst>
        </pc:spChg>
        <pc:spChg chg="add del mod">
          <ac:chgData name="Fernandez Soria, Christian A" userId="12e1af29-ecbc-4b65-aaf6-bc81a5c68b5a" providerId="ADAL" clId="{9137F10C-F9F5-4334-B7A5-C89B493A5A38}" dt="2024-02-21T20:22:07.712" v="1099" actId="478"/>
          <ac:spMkLst>
            <pc:docMk/>
            <pc:sldMk cId="167172550" sldId="282"/>
            <ac:spMk id="5" creationId="{A0953037-D297-77E6-4B3B-5DADA8932F23}"/>
          </ac:spMkLst>
        </pc:spChg>
        <pc:spChg chg="add mod">
          <ac:chgData name="Fernandez Soria, Christian A" userId="12e1af29-ecbc-4b65-aaf6-bc81a5c68b5a" providerId="ADAL" clId="{9137F10C-F9F5-4334-B7A5-C89B493A5A38}" dt="2024-02-21T20:19:24.757" v="1054"/>
          <ac:spMkLst>
            <pc:docMk/>
            <pc:sldMk cId="167172550" sldId="282"/>
            <ac:spMk id="6" creationId="{A8D38CA6-6656-9B3B-D542-1429B58645C4}"/>
          </ac:spMkLst>
        </pc:spChg>
        <pc:spChg chg="mod">
          <ac:chgData name="Fernandez Soria, Christian A" userId="12e1af29-ecbc-4b65-aaf6-bc81a5c68b5a" providerId="ADAL" clId="{9137F10C-F9F5-4334-B7A5-C89B493A5A38}" dt="2024-02-21T20:20:38.884" v="1079" actId="207"/>
          <ac:spMkLst>
            <pc:docMk/>
            <pc:sldMk cId="167172550" sldId="282"/>
            <ac:spMk id="9" creationId="{1DFF2333-8227-D41A-D42B-1962836DB039}"/>
          </ac:spMkLst>
        </pc:spChg>
        <pc:spChg chg="add mod">
          <ac:chgData name="Fernandez Soria, Christian A" userId="12e1af29-ecbc-4b65-aaf6-bc81a5c68b5a" providerId="ADAL" clId="{9137F10C-F9F5-4334-B7A5-C89B493A5A38}" dt="2024-02-21T20:19:24.757" v="1054"/>
          <ac:spMkLst>
            <pc:docMk/>
            <pc:sldMk cId="167172550" sldId="282"/>
            <ac:spMk id="14" creationId="{7F76B186-ECA4-6085-91B5-23A8892198EB}"/>
          </ac:spMkLst>
        </pc:spChg>
        <pc:spChg chg="add mod">
          <ac:chgData name="Fernandez Soria, Christian A" userId="12e1af29-ecbc-4b65-aaf6-bc81a5c68b5a" providerId="ADAL" clId="{9137F10C-F9F5-4334-B7A5-C89B493A5A38}" dt="2024-02-21T20:20:28.855" v="1076" actId="20577"/>
          <ac:spMkLst>
            <pc:docMk/>
            <pc:sldMk cId="167172550" sldId="282"/>
            <ac:spMk id="20" creationId="{B55552AE-A17C-11D2-1566-8842E45F07DD}"/>
          </ac:spMkLst>
        </pc:spChg>
        <pc:spChg chg="add del mod">
          <ac:chgData name="Fernandez Soria, Christian A" userId="12e1af29-ecbc-4b65-aaf6-bc81a5c68b5a" providerId="ADAL" clId="{9137F10C-F9F5-4334-B7A5-C89B493A5A38}" dt="2024-02-21T20:21:46.001" v="1091" actId="478"/>
          <ac:spMkLst>
            <pc:docMk/>
            <pc:sldMk cId="167172550" sldId="282"/>
            <ac:spMk id="21" creationId="{FD9C8D7B-686F-9008-B14F-58267287EB07}"/>
          </ac:spMkLst>
        </pc:spChg>
        <pc:spChg chg="add mod">
          <ac:chgData name="Fernandez Soria, Christian A" userId="12e1af29-ecbc-4b65-aaf6-bc81a5c68b5a" providerId="ADAL" clId="{9137F10C-F9F5-4334-B7A5-C89B493A5A38}" dt="2024-02-21T20:21:53.855" v="1093" actId="1076"/>
          <ac:spMkLst>
            <pc:docMk/>
            <pc:sldMk cId="167172550" sldId="282"/>
            <ac:spMk id="22" creationId="{62B4006D-55C8-9F93-152E-3211B6F387D6}"/>
          </ac:spMkLst>
        </pc:spChg>
        <pc:spChg chg="add del mod">
          <ac:chgData name="Fernandez Soria, Christian A" userId="12e1af29-ecbc-4b65-aaf6-bc81a5c68b5a" providerId="ADAL" clId="{9137F10C-F9F5-4334-B7A5-C89B493A5A38}" dt="2024-02-21T20:22:34.190" v="1104" actId="478"/>
          <ac:spMkLst>
            <pc:docMk/>
            <pc:sldMk cId="167172550" sldId="282"/>
            <ac:spMk id="23" creationId="{151DEE10-AE99-CD6C-979B-88E9FCB5EDEA}"/>
          </ac:spMkLst>
        </pc:spChg>
        <pc:picChg chg="add mod">
          <ac:chgData name="Fernandez Soria, Christian A" userId="12e1af29-ecbc-4b65-aaf6-bc81a5c68b5a" providerId="ADAL" clId="{9137F10C-F9F5-4334-B7A5-C89B493A5A38}" dt="2024-02-21T20:21:56.434" v="1094" actId="1076"/>
          <ac:picMkLst>
            <pc:docMk/>
            <pc:sldMk cId="167172550" sldId="282"/>
            <ac:picMk id="8" creationId="{1293BCDF-3397-4660-BD55-17C4E9476155}"/>
          </ac:picMkLst>
        </pc:picChg>
        <pc:picChg chg="add mod">
          <ac:chgData name="Fernandez Soria, Christian A" userId="12e1af29-ecbc-4b65-aaf6-bc81a5c68b5a" providerId="ADAL" clId="{9137F10C-F9F5-4334-B7A5-C89B493A5A38}" dt="2024-02-21T20:19:24.757" v="1054"/>
          <ac:picMkLst>
            <pc:docMk/>
            <pc:sldMk cId="167172550" sldId="282"/>
            <ac:picMk id="13" creationId="{54A6025B-1E4B-C4B7-4714-D85D754DF1E2}"/>
          </ac:picMkLst>
        </pc:picChg>
        <pc:picChg chg="add mod">
          <ac:chgData name="Fernandez Soria, Christian A" userId="12e1af29-ecbc-4b65-aaf6-bc81a5c68b5a" providerId="ADAL" clId="{9137F10C-F9F5-4334-B7A5-C89B493A5A38}" dt="2024-02-21T20:19:24.757" v="1054"/>
          <ac:picMkLst>
            <pc:docMk/>
            <pc:sldMk cId="167172550" sldId="282"/>
            <ac:picMk id="15" creationId="{24B91AB1-025F-0D1A-C58A-6DD711F7A84E}"/>
          </ac:picMkLst>
        </pc:picChg>
        <pc:picChg chg="add mod">
          <ac:chgData name="Fernandez Soria, Christian A" userId="12e1af29-ecbc-4b65-aaf6-bc81a5c68b5a" providerId="ADAL" clId="{9137F10C-F9F5-4334-B7A5-C89B493A5A38}" dt="2024-02-21T20:19:24.757" v="1054"/>
          <ac:picMkLst>
            <pc:docMk/>
            <pc:sldMk cId="167172550" sldId="282"/>
            <ac:picMk id="17" creationId="{1DF37A58-3ED7-D2D1-2F9D-7D7F243E3434}"/>
          </ac:picMkLst>
        </pc:picChg>
        <pc:picChg chg="add mod">
          <ac:chgData name="Fernandez Soria, Christian A" userId="12e1af29-ecbc-4b65-aaf6-bc81a5c68b5a" providerId="ADAL" clId="{9137F10C-F9F5-4334-B7A5-C89B493A5A38}" dt="2024-02-21T20:19:24.757" v="1054"/>
          <ac:picMkLst>
            <pc:docMk/>
            <pc:sldMk cId="167172550" sldId="282"/>
            <ac:picMk id="18" creationId="{03D71238-35CE-BBDB-F6E4-FAFAFC07E665}"/>
          </ac:picMkLst>
        </pc:picChg>
      </pc:sldChg>
      <pc:sldChg chg="addSp delSp modSp mod addCm">
        <pc:chgData name="Fernandez Soria, Christian A" userId="12e1af29-ecbc-4b65-aaf6-bc81a5c68b5a" providerId="ADAL" clId="{9137F10C-F9F5-4334-B7A5-C89B493A5A38}" dt="2024-02-21T20:26:39.670" v="1128" actId="1038"/>
        <pc:sldMkLst>
          <pc:docMk/>
          <pc:sldMk cId="2448024161" sldId="283"/>
        </pc:sldMkLst>
        <pc:spChg chg="add mod">
          <ac:chgData name="Fernandez Soria, Christian A" userId="12e1af29-ecbc-4b65-aaf6-bc81a5c68b5a" providerId="ADAL" clId="{9137F10C-F9F5-4334-B7A5-C89B493A5A38}" dt="2024-02-21T20:25:43.418" v="1112"/>
          <ac:spMkLst>
            <pc:docMk/>
            <pc:sldMk cId="2448024161" sldId="283"/>
            <ac:spMk id="2" creationId="{C42DB4FD-589C-D529-7817-EA1BE709E8F0}"/>
          </ac:spMkLst>
        </pc:spChg>
        <pc:spChg chg="add mod">
          <ac:chgData name="Fernandez Soria, Christian A" userId="12e1af29-ecbc-4b65-aaf6-bc81a5c68b5a" providerId="ADAL" clId="{9137F10C-F9F5-4334-B7A5-C89B493A5A38}" dt="2024-02-21T20:26:06.295" v="1116"/>
          <ac:spMkLst>
            <pc:docMk/>
            <pc:sldMk cId="2448024161" sldId="283"/>
            <ac:spMk id="3" creationId="{FD214B4C-C1E8-FF90-355D-30EC602B075D}"/>
          </ac:spMkLst>
        </pc:spChg>
        <pc:spChg chg="add del mod">
          <ac:chgData name="Fernandez Soria, Christian A" userId="12e1af29-ecbc-4b65-aaf6-bc81a5c68b5a" providerId="ADAL" clId="{9137F10C-F9F5-4334-B7A5-C89B493A5A38}" dt="2024-02-21T20:26:29.658" v="1123" actId="478"/>
          <ac:spMkLst>
            <pc:docMk/>
            <pc:sldMk cId="2448024161" sldId="283"/>
            <ac:spMk id="4" creationId="{BC5A6723-0EE2-3605-131F-E8CD11A2B27D}"/>
          </ac:spMkLst>
        </pc:spChg>
        <pc:spChg chg="del mod">
          <ac:chgData name="Fernandez Soria, Christian A" userId="12e1af29-ecbc-4b65-aaf6-bc81a5c68b5a" providerId="ADAL" clId="{9137F10C-F9F5-4334-B7A5-C89B493A5A38}" dt="2024-02-21T20:25:38.031" v="1111" actId="478"/>
          <ac:spMkLst>
            <pc:docMk/>
            <pc:sldMk cId="2448024161" sldId="283"/>
            <ac:spMk id="9" creationId="{E38781E5-3320-E5AD-982B-6AD8E362DE6A}"/>
          </ac:spMkLst>
        </pc:spChg>
        <pc:spChg chg="add mod">
          <ac:chgData name="Fernandez Soria, Christian A" userId="12e1af29-ecbc-4b65-aaf6-bc81a5c68b5a" providerId="ADAL" clId="{9137F10C-F9F5-4334-B7A5-C89B493A5A38}" dt="2024-02-21T20:26:06.295" v="1116"/>
          <ac:spMkLst>
            <pc:docMk/>
            <pc:sldMk cId="2448024161" sldId="283"/>
            <ac:spMk id="10" creationId="{960DE97C-E7F4-9F96-71FD-F777004FC276}"/>
          </ac:spMkLst>
        </pc:spChg>
        <pc:spChg chg="add mod">
          <ac:chgData name="Fernandez Soria, Christian A" userId="12e1af29-ecbc-4b65-aaf6-bc81a5c68b5a" providerId="ADAL" clId="{9137F10C-F9F5-4334-B7A5-C89B493A5A38}" dt="2024-02-21T20:26:06.295" v="1116"/>
          <ac:spMkLst>
            <pc:docMk/>
            <pc:sldMk cId="2448024161" sldId="283"/>
            <ac:spMk id="15" creationId="{B83B1D68-0AF1-D5A9-23F5-DA0436F92963}"/>
          </ac:spMkLst>
        </pc:spChg>
        <pc:spChg chg="add mod">
          <ac:chgData name="Fernandez Soria, Christian A" userId="12e1af29-ecbc-4b65-aaf6-bc81a5c68b5a" providerId="ADAL" clId="{9137F10C-F9F5-4334-B7A5-C89B493A5A38}" dt="2024-02-21T20:26:06.295" v="1116"/>
          <ac:spMkLst>
            <pc:docMk/>
            <pc:sldMk cId="2448024161" sldId="283"/>
            <ac:spMk id="16" creationId="{E74C8619-7940-70E7-F63A-D34E53330D63}"/>
          </ac:spMkLst>
        </pc:spChg>
        <pc:spChg chg="add mod">
          <ac:chgData name="Fernandez Soria, Christian A" userId="12e1af29-ecbc-4b65-aaf6-bc81a5c68b5a" providerId="ADAL" clId="{9137F10C-F9F5-4334-B7A5-C89B493A5A38}" dt="2024-02-21T20:26:39.670" v="1128" actId="1038"/>
          <ac:spMkLst>
            <pc:docMk/>
            <pc:sldMk cId="2448024161" sldId="283"/>
            <ac:spMk id="17" creationId="{98B34FDD-0435-5244-23B6-7794A6BCE78F}"/>
          </ac:spMkLst>
        </pc:spChg>
        <pc:spChg chg="add mod">
          <ac:chgData name="Fernandez Soria, Christian A" userId="12e1af29-ecbc-4b65-aaf6-bc81a5c68b5a" providerId="ADAL" clId="{9137F10C-F9F5-4334-B7A5-C89B493A5A38}" dt="2024-02-21T20:26:20.606" v="1119" actId="1076"/>
          <ac:spMkLst>
            <pc:docMk/>
            <pc:sldMk cId="2448024161" sldId="283"/>
            <ac:spMk id="18" creationId="{97DFA36E-06FD-A045-29ED-29596A50330F}"/>
          </ac:spMkLst>
        </pc:spChg>
        <pc:spChg chg="mod">
          <ac:chgData name="Fernandez Soria, Christian A" userId="12e1af29-ecbc-4b65-aaf6-bc81a5c68b5a" providerId="ADAL" clId="{9137F10C-F9F5-4334-B7A5-C89B493A5A38}" dt="2024-02-21T20:25:55.698" v="1115" actId="1076"/>
          <ac:spMkLst>
            <pc:docMk/>
            <pc:sldMk cId="2448024161" sldId="283"/>
            <ac:spMk id="35" creationId="{F83B3914-CA71-BA54-C30A-7B9E2D320621}"/>
          </ac:spMkLst>
        </pc:spChg>
        <pc:picChg chg="mod">
          <ac:chgData name="Fernandez Soria, Christian A" userId="12e1af29-ecbc-4b65-aaf6-bc81a5c68b5a" providerId="ADAL" clId="{9137F10C-F9F5-4334-B7A5-C89B493A5A38}" dt="2024-02-21T20:25:49.878" v="1114" actId="1076"/>
          <ac:picMkLst>
            <pc:docMk/>
            <pc:sldMk cId="2448024161" sldId="283"/>
            <ac:picMk id="5" creationId="{8DB2AA08-A011-6813-5F1A-FED5F19954D1}"/>
          </ac:picMkLst>
        </pc:picChg>
        <pc:picChg chg="add mod">
          <ac:chgData name="Fernandez Soria, Christian A" userId="12e1af29-ecbc-4b65-aaf6-bc81a5c68b5a" providerId="ADAL" clId="{9137F10C-F9F5-4334-B7A5-C89B493A5A38}" dt="2024-02-21T20:26:06.295" v="1116"/>
          <ac:picMkLst>
            <pc:docMk/>
            <pc:sldMk cId="2448024161" sldId="283"/>
            <ac:picMk id="7" creationId="{12132BDD-874B-5A1C-05F4-0E983DB4D90E}"/>
          </ac:picMkLst>
        </pc:picChg>
        <pc:picChg chg="add mod">
          <ac:chgData name="Fernandez Soria, Christian A" userId="12e1af29-ecbc-4b65-aaf6-bc81a5c68b5a" providerId="ADAL" clId="{9137F10C-F9F5-4334-B7A5-C89B493A5A38}" dt="2024-02-21T20:26:23.602" v="1120" actId="1076"/>
          <ac:picMkLst>
            <pc:docMk/>
            <pc:sldMk cId="2448024161" sldId="283"/>
            <ac:picMk id="8" creationId="{7070B76B-AF16-5DA0-FE5C-3FC208D25C3D}"/>
          </ac:picMkLst>
        </pc:picChg>
        <pc:picChg chg="add mod">
          <ac:chgData name="Fernandez Soria, Christian A" userId="12e1af29-ecbc-4b65-aaf6-bc81a5c68b5a" providerId="ADAL" clId="{9137F10C-F9F5-4334-B7A5-C89B493A5A38}" dt="2024-02-21T20:26:06.295" v="1116"/>
          <ac:picMkLst>
            <pc:docMk/>
            <pc:sldMk cId="2448024161" sldId="283"/>
            <ac:picMk id="11" creationId="{65BE6399-6C51-18B4-E4A1-CBBD9771166C}"/>
          </ac:picMkLst>
        </pc:picChg>
        <pc:picChg chg="add mod">
          <ac:chgData name="Fernandez Soria, Christian A" userId="12e1af29-ecbc-4b65-aaf6-bc81a5c68b5a" providerId="ADAL" clId="{9137F10C-F9F5-4334-B7A5-C89B493A5A38}" dt="2024-02-21T20:26:06.295" v="1116"/>
          <ac:picMkLst>
            <pc:docMk/>
            <pc:sldMk cId="2448024161" sldId="283"/>
            <ac:picMk id="12" creationId="{C91C7523-606D-B1EA-D380-616FE575F78F}"/>
          </ac:picMkLst>
        </pc:picChg>
        <pc:picChg chg="mod">
          <ac:chgData name="Fernandez Soria, Christian A" userId="12e1af29-ecbc-4b65-aaf6-bc81a5c68b5a" providerId="ADAL" clId="{9137F10C-F9F5-4334-B7A5-C89B493A5A38}" dt="2024-02-21T20:25:04.153" v="1109" actId="14100"/>
          <ac:picMkLst>
            <pc:docMk/>
            <pc:sldMk cId="2448024161" sldId="283"/>
            <ac:picMk id="13" creationId="{94130DCF-FE6A-CF48-E7C6-6151B67C1B88}"/>
          </ac:picMkLst>
        </pc:picChg>
        <pc:picChg chg="add mod">
          <ac:chgData name="Fernandez Soria, Christian A" userId="12e1af29-ecbc-4b65-aaf6-bc81a5c68b5a" providerId="ADAL" clId="{9137F10C-F9F5-4334-B7A5-C89B493A5A38}" dt="2024-02-21T20:26:06.295" v="1116"/>
          <ac:picMkLst>
            <pc:docMk/>
            <pc:sldMk cId="2448024161" sldId="283"/>
            <ac:picMk id="14" creationId="{D74D9D1A-D0B7-ABAA-A19A-5A4E87C304EE}"/>
          </ac:picMkLst>
        </pc:picChg>
        <pc:picChg chg="mod">
          <ac:chgData name="Fernandez Soria, Christian A" userId="12e1af29-ecbc-4b65-aaf6-bc81a5c68b5a" providerId="ADAL" clId="{9137F10C-F9F5-4334-B7A5-C89B493A5A38}" dt="2024-02-21T20:25:46.962" v="1113" actId="14100"/>
          <ac:picMkLst>
            <pc:docMk/>
            <pc:sldMk cId="2448024161" sldId="283"/>
            <ac:picMk id="27" creationId="{2C6AB605-9E01-308C-4507-38B0B192DD86}"/>
          </ac:picMkLst>
        </pc:picChg>
        <pc:extLst>
          <p:ext xmlns:p="http://schemas.openxmlformats.org/presentationml/2006/main" uri="{D6D511B9-2390-475A-947B-AFAB55BFBCF1}">
            <pc226:cmChg xmlns:pc226="http://schemas.microsoft.com/office/powerpoint/2022/06/main/command" chg="add">
              <pc226:chgData name="Fernandez Soria, Christian A" userId="12e1af29-ecbc-4b65-aaf6-bc81a5c68b5a" providerId="ADAL" clId="{9137F10C-F9F5-4334-B7A5-C89B493A5A38}" dt="2024-02-21T19:07:05.904" v="974"/>
              <pc2:cmMkLst xmlns:pc2="http://schemas.microsoft.com/office/powerpoint/2019/9/main/command">
                <pc:docMk/>
                <pc:sldMk cId="2448024161" sldId="283"/>
                <pc2:cmMk id="{F9389B5C-B427-4979-8A6C-33F487CB20BD}"/>
              </pc2:cmMkLst>
            </pc226:cmChg>
          </p:ext>
        </pc:extLst>
      </pc:sldChg>
      <pc:sldChg chg="addSp delSp modSp mod">
        <pc:chgData name="Fernandez Soria, Christian A" userId="12e1af29-ecbc-4b65-aaf6-bc81a5c68b5a" providerId="ADAL" clId="{9137F10C-F9F5-4334-B7A5-C89B493A5A38}" dt="2024-02-21T20:29:13.326" v="1225" actId="1076"/>
        <pc:sldMkLst>
          <pc:docMk/>
          <pc:sldMk cId="449114838" sldId="284"/>
        </pc:sldMkLst>
        <pc:spChg chg="add del mod">
          <ac:chgData name="Fernandez Soria, Christian A" userId="12e1af29-ecbc-4b65-aaf6-bc81a5c68b5a" providerId="ADAL" clId="{9137F10C-F9F5-4334-B7A5-C89B493A5A38}" dt="2024-02-21T20:22:47.560" v="1105" actId="478"/>
          <ac:spMkLst>
            <pc:docMk/>
            <pc:sldMk cId="449114838" sldId="284"/>
            <ac:spMk id="3" creationId="{FD62A88A-D341-0761-7E82-49095759A25D}"/>
          </ac:spMkLst>
        </pc:spChg>
        <pc:spChg chg="add del mod">
          <ac:chgData name="Fernandez Soria, Christian A" userId="12e1af29-ecbc-4b65-aaf6-bc81a5c68b5a" providerId="ADAL" clId="{9137F10C-F9F5-4334-B7A5-C89B493A5A38}" dt="2024-02-21T20:22:47.560" v="1105" actId="478"/>
          <ac:spMkLst>
            <pc:docMk/>
            <pc:sldMk cId="449114838" sldId="284"/>
            <ac:spMk id="9" creationId="{26D57B9F-08D9-F829-FC99-56DECF8078AE}"/>
          </ac:spMkLst>
        </pc:spChg>
        <pc:spChg chg="mod">
          <ac:chgData name="Fernandez Soria, Christian A" userId="12e1af29-ecbc-4b65-aaf6-bc81a5c68b5a" providerId="ADAL" clId="{9137F10C-F9F5-4334-B7A5-C89B493A5A38}" dt="2024-02-21T20:21:22.019" v="1087" actId="1076"/>
          <ac:spMkLst>
            <pc:docMk/>
            <pc:sldMk cId="449114838" sldId="284"/>
            <ac:spMk id="18" creationId="{BBA98B47-182C-27AE-9996-E52476FF04C1}"/>
          </ac:spMkLst>
        </pc:spChg>
        <pc:spChg chg="add del mod">
          <ac:chgData name="Fernandez Soria, Christian A" userId="12e1af29-ecbc-4b65-aaf6-bc81a5c68b5a" providerId="ADAL" clId="{9137F10C-F9F5-4334-B7A5-C89B493A5A38}" dt="2024-02-21T20:22:47.560" v="1105" actId="478"/>
          <ac:spMkLst>
            <pc:docMk/>
            <pc:sldMk cId="449114838" sldId="284"/>
            <ac:spMk id="20" creationId="{AC8359C8-B23B-9EA0-EA91-617C8D63A39F}"/>
          </ac:spMkLst>
        </pc:spChg>
        <pc:spChg chg="add del mod">
          <ac:chgData name="Fernandez Soria, Christian A" userId="12e1af29-ecbc-4b65-aaf6-bc81a5c68b5a" providerId="ADAL" clId="{9137F10C-F9F5-4334-B7A5-C89B493A5A38}" dt="2024-02-21T20:22:47.560" v="1105" actId="478"/>
          <ac:spMkLst>
            <pc:docMk/>
            <pc:sldMk cId="449114838" sldId="284"/>
            <ac:spMk id="23" creationId="{C0BF675E-0CB2-253F-816C-79B28903A156}"/>
          </ac:spMkLst>
        </pc:spChg>
        <pc:spChg chg="add del mod">
          <ac:chgData name="Fernandez Soria, Christian A" userId="12e1af29-ecbc-4b65-aaf6-bc81a5c68b5a" providerId="ADAL" clId="{9137F10C-F9F5-4334-B7A5-C89B493A5A38}" dt="2024-02-21T20:22:47.560" v="1105" actId="478"/>
          <ac:spMkLst>
            <pc:docMk/>
            <pc:sldMk cId="449114838" sldId="284"/>
            <ac:spMk id="28" creationId="{DB8F885B-8DB5-074C-107D-C8C872A218E0}"/>
          </ac:spMkLst>
        </pc:spChg>
        <pc:spChg chg="mod">
          <ac:chgData name="Fernandez Soria, Christian A" userId="12e1af29-ecbc-4b65-aaf6-bc81a5c68b5a" providerId="ADAL" clId="{9137F10C-F9F5-4334-B7A5-C89B493A5A38}" dt="2024-02-21T20:29:05.234" v="1223" actId="1076"/>
          <ac:spMkLst>
            <pc:docMk/>
            <pc:sldMk cId="449114838" sldId="284"/>
            <ac:spMk id="29" creationId="{BD05A2FB-25B7-909F-69FC-927AD03E0641}"/>
          </ac:spMkLst>
        </pc:spChg>
        <pc:spChg chg="add del mod">
          <ac:chgData name="Fernandez Soria, Christian A" userId="12e1af29-ecbc-4b65-aaf6-bc81a5c68b5a" providerId="ADAL" clId="{9137F10C-F9F5-4334-B7A5-C89B493A5A38}" dt="2024-02-21T20:21:34.791" v="1088" actId="478"/>
          <ac:spMkLst>
            <pc:docMk/>
            <pc:sldMk cId="449114838" sldId="284"/>
            <ac:spMk id="33" creationId="{7D8E4CB9-2215-F000-0E28-7416A5C6E90E}"/>
          </ac:spMkLst>
        </pc:spChg>
        <pc:spChg chg="add del mod">
          <ac:chgData name="Fernandez Soria, Christian A" userId="12e1af29-ecbc-4b65-aaf6-bc81a5c68b5a" providerId="ADAL" clId="{9137F10C-F9F5-4334-B7A5-C89B493A5A38}" dt="2024-02-21T20:22:47.560" v="1105" actId="478"/>
          <ac:spMkLst>
            <pc:docMk/>
            <pc:sldMk cId="449114838" sldId="284"/>
            <ac:spMk id="34" creationId="{3BC14D00-FFE1-68D2-6042-C2F970014AC1}"/>
          </ac:spMkLst>
        </pc:spChg>
        <pc:spChg chg="add mod">
          <ac:chgData name="Fernandez Soria, Christian A" userId="12e1af29-ecbc-4b65-aaf6-bc81a5c68b5a" providerId="ADAL" clId="{9137F10C-F9F5-4334-B7A5-C89B493A5A38}" dt="2024-02-21T20:22:47.761" v="1106"/>
          <ac:spMkLst>
            <pc:docMk/>
            <pc:sldMk cId="449114838" sldId="284"/>
            <ac:spMk id="35" creationId="{60512FA3-9249-B991-33A7-C2DE9EE3CC88}"/>
          </ac:spMkLst>
        </pc:spChg>
        <pc:spChg chg="add mod">
          <ac:chgData name="Fernandez Soria, Christian A" userId="12e1af29-ecbc-4b65-aaf6-bc81a5c68b5a" providerId="ADAL" clId="{9137F10C-F9F5-4334-B7A5-C89B493A5A38}" dt="2024-02-21T20:22:47.761" v="1106"/>
          <ac:spMkLst>
            <pc:docMk/>
            <pc:sldMk cId="449114838" sldId="284"/>
            <ac:spMk id="36" creationId="{B84FBCC0-6A7E-8F1D-146A-0B3603820206}"/>
          </ac:spMkLst>
        </pc:spChg>
        <pc:spChg chg="add mod">
          <ac:chgData name="Fernandez Soria, Christian A" userId="12e1af29-ecbc-4b65-aaf6-bc81a5c68b5a" providerId="ADAL" clId="{9137F10C-F9F5-4334-B7A5-C89B493A5A38}" dt="2024-02-21T20:22:47.761" v="1106"/>
          <ac:spMkLst>
            <pc:docMk/>
            <pc:sldMk cId="449114838" sldId="284"/>
            <ac:spMk id="39" creationId="{A3D121EE-8646-D8EF-57B9-B7C78AEA8AB4}"/>
          </ac:spMkLst>
        </pc:spChg>
        <pc:spChg chg="add mod">
          <ac:chgData name="Fernandez Soria, Christian A" userId="12e1af29-ecbc-4b65-aaf6-bc81a5c68b5a" providerId="ADAL" clId="{9137F10C-F9F5-4334-B7A5-C89B493A5A38}" dt="2024-02-21T20:22:47.761" v="1106"/>
          <ac:spMkLst>
            <pc:docMk/>
            <pc:sldMk cId="449114838" sldId="284"/>
            <ac:spMk id="43" creationId="{A2D9D97D-6944-AA3F-895D-59C64D5AAC1D}"/>
          </ac:spMkLst>
        </pc:spChg>
        <pc:spChg chg="add mod">
          <ac:chgData name="Fernandez Soria, Christian A" userId="12e1af29-ecbc-4b65-aaf6-bc81a5c68b5a" providerId="ADAL" clId="{9137F10C-F9F5-4334-B7A5-C89B493A5A38}" dt="2024-02-21T20:22:47.761" v="1106"/>
          <ac:spMkLst>
            <pc:docMk/>
            <pc:sldMk cId="449114838" sldId="284"/>
            <ac:spMk id="44" creationId="{3DBCB7FB-7030-611C-164F-213A5CD758E0}"/>
          </ac:spMkLst>
        </pc:spChg>
        <pc:spChg chg="add mod">
          <ac:chgData name="Fernandez Soria, Christian A" userId="12e1af29-ecbc-4b65-aaf6-bc81a5c68b5a" providerId="ADAL" clId="{9137F10C-F9F5-4334-B7A5-C89B493A5A38}" dt="2024-02-21T20:22:47.761" v="1106"/>
          <ac:spMkLst>
            <pc:docMk/>
            <pc:sldMk cId="449114838" sldId="284"/>
            <ac:spMk id="45" creationId="{B307786E-C0FD-3EB4-7108-57A07BAD586B}"/>
          </ac:spMkLst>
        </pc:spChg>
        <pc:spChg chg="add mod">
          <ac:chgData name="Fernandez Soria, Christian A" userId="12e1af29-ecbc-4b65-aaf6-bc81a5c68b5a" providerId="ADAL" clId="{9137F10C-F9F5-4334-B7A5-C89B493A5A38}" dt="2024-02-21T20:29:13.326" v="1225" actId="1076"/>
          <ac:spMkLst>
            <pc:docMk/>
            <pc:sldMk cId="449114838" sldId="284"/>
            <ac:spMk id="46" creationId="{BA94334C-1F3A-8ED6-D513-E170EFFCD6FE}"/>
          </ac:spMkLst>
        </pc:spChg>
        <pc:picChg chg="mod">
          <ac:chgData name="Fernandez Soria, Christian A" userId="12e1af29-ecbc-4b65-aaf6-bc81a5c68b5a" providerId="ADAL" clId="{9137F10C-F9F5-4334-B7A5-C89B493A5A38}" dt="2024-02-21T20:29:00.426" v="1221" actId="1076"/>
          <ac:picMkLst>
            <pc:docMk/>
            <pc:sldMk cId="449114838" sldId="284"/>
            <ac:picMk id="17" creationId="{3C120A06-D26A-C3D6-DDF6-274A8ABA5C2F}"/>
          </ac:picMkLst>
        </pc:picChg>
        <pc:picChg chg="add del mod">
          <ac:chgData name="Fernandez Soria, Christian A" userId="12e1af29-ecbc-4b65-aaf6-bc81a5c68b5a" providerId="ADAL" clId="{9137F10C-F9F5-4334-B7A5-C89B493A5A38}" dt="2024-02-21T20:22:47.560" v="1105" actId="478"/>
          <ac:picMkLst>
            <pc:docMk/>
            <pc:sldMk cId="449114838" sldId="284"/>
            <ac:picMk id="21" creationId="{8DC4D7E8-81A2-A095-3D46-8917FFC3EA31}"/>
          </ac:picMkLst>
        </pc:picChg>
        <pc:picChg chg="add del mod">
          <ac:chgData name="Fernandez Soria, Christian A" userId="12e1af29-ecbc-4b65-aaf6-bc81a5c68b5a" providerId="ADAL" clId="{9137F10C-F9F5-4334-B7A5-C89B493A5A38}" dt="2024-02-21T20:22:47.560" v="1105" actId="478"/>
          <ac:picMkLst>
            <pc:docMk/>
            <pc:sldMk cId="449114838" sldId="284"/>
            <ac:picMk id="22" creationId="{CDFE3127-CA62-75C8-48F8-7EC21EFA823F}"/>
          </ac:picMkLst>
        </pc:picChg>
        <pc:picChg chg="add del mod">
          <ac:chgData name="Fernandez Soria, Christian A" userId="12e1af29-ecbc-4b65-aaf6-bc81a5c68b5a" providerId="ADAL" clId="{9137F10C-F9F5-4334-B7A5-C89B493A5A38}" dt="2024-02-21T20:22:47.560" v="1105" actId="478"/>
          <ac:picMkLst>
            <pc:docMk/>
            <pc:sldMk cId="449114838" sldId="284"/>
            <ac:picMk id="24" creationId="{289B9049-3849-5080-B234-42D557FB6388}"/>
          </ac:picMkLst>
        </pc:picChg>
        <pc:picChg chg="add del mod">
          <ac:chgData name="Fernandez Soria, Christian A" userId="12e1af29-ecbc-4b65-aaf6-bc81a5c68b5a" providerId="ADAL" clId="{9137F10C-F9F5-4334-B7A5-C89B493A5A38}" dt="2024-02-21T20:22:47.560" v="1105" actId="478"/>
          <ac:picMkLst>
            <pc:docMk/>
            <pc:sldMk cId="449114838" sldId="284"/>
            <ac:picMk id="25" creationId="{4E4E4330-B143-8D93-5D21-6B668B814838}"/>
          </ac:picMkLst>
        </pc:picChg>
        <pc:picChg chg="add del mod">
          <ac:chgData name="Fernandez Soria, Christian A" userId="12e1af29-ecbc-4b65-aaf6-bc81a5c68b5a" providerId="ADAL" clId="{9137F10C-F9F5-4334-B7A5-C89B493A5A38}" dt="2024-02-21T20:22:47.560" v="1105" actId="478"/>
          <ac:picMkLst>
            <pc:docMk/>
            <pc:sldMk cId="449114838" sldId="284"/>
            <ac:picMk id="27" creationId="{C0930AA5-D931-C011-CBF6-7BF10E405297}"/>
          </ac:picMkLst>
        </pc:picChg>
        <pc:picChg chg="add mod">
          <ac:chgData name="Fernandez Soria, Christian A" userId="12e1af29-ecbc-4b65-aaf6-bc81a5c68b5a" providerId="ADAL" clId="{9137F10C-F9F5-4334-B7A5-C89B493A5A38}" dt="2024-02-21T20:22:47.761" v="1106"/>
          <ac:picMkLst>
            <pc:docMk/>
            <pc:sldMk cId="449114838" sldId="284"/>
            <ac:picMk id="37" creationId="{A769BCE0-B1BE-3F79-C6E4-FC161F4DC290}"/>
          </ac:picMkLst>
        </pc:picChg>
        <pc:picChg chg="add mod">
          <ac:chgData name="Fernandez Soria, Christian A" userId="12e1af29-ecbc-4b65-aaf6-bc81a5c68b5a" providerId="ADAL" clId="{9137F10C-F9F5-4334-B7A5-C89B493A5A38}" dt="2024-02-21T20:22:47.761" v="1106"/>
          <ac:picMkLst>
            <pc:docMk/>
            <pc:sldMk cId="449114838" sldId="284"/>
            <ac:picMk id="38" creationId="{7C001FDE-6844-29D2-8264-4F33962F7CDC}"/>
          </ac:picMkLst>
        </pc:picChg>
        <pc:picChg chg="add mod">
          <ac:chgData name="Fernandez Soria, Christian A" userId="12e1af29-ecbc-4b65-aaf6-bc81a5c68b5a" providerId="ADAL" clId="{9137F10C-F9F5-4334-B7A5-C89B493A5A38}" dt="2024-02-21T20:22:47.761" v="1106"/>
          <ac:picMkLst>
            <pc:docMk/>
            <pc:sldMk cId="449114838" sldId="284"/>
            <ac:picMk id="40" creationId="{68A863B7-6FD0-BB3B-CD31-B5730571EFBB}"/>
          </ac:picMkLst>
        </pc:picChg>
        <pc:picChg chg="add mod">
          <ac:chgData name="Fernandez Soria, Christian A" userId="12e1af29-ecbc-4b65-aaf6-bc81a5c68b5a" providerId="ADAL" clId="{9137F10C-F9F5-4334-B7A5-C89B493A5A38}" dt="2024-02-21T20:22:47.761" v="1106"/>
          <ac:picMkLst>
            <pc:docMk/>
            <pc:sldMk cId="449114838" sldId="284"/>
            <ac:picMk id="41" creationId="{B25AA8AB-B66C-998C-B772-55A17DDB014F}"/>
          </ac:picMkLst>
        </pc:picChg>
        <pc:picChg chg="add mod">
          <ac:chgData name="Fernandez Soria, Christian A" userId="12e1af29-ecbc-4b65-aaf6-bc81a5c68b5a" providerId="ADAL" clId="{9137F10C-F9F5-4334-B7A5-C89B493A5A38}" dt="2024-02-21T20:22:47.761" v="1106"/>
          <ac:picMkLst>
            <pc:docMk/>
            <pc:sldMk cId="449114838" sldId="284"/>
            <ac:picMk id="42" creationId="{42E0CF54-D060-EFB1-DDF8-B5E679CB0466}"/>
          </ac:picMkLst>
        </pc:picChg>
      </pc:sldChg>
      <pc:sldChg chg="addSp delSp modSp mod">
        <pc:chgData name="Fernandez Soria, Christian A" userId="12e1af29-ecbc-4b65-aaf6-bc81a5c68b5a" providerId="ADAL" clId="{9137F10C-F9F5-4334-B7A5-C89B493A5A38}" dt="2024-02-21T20:28:23.790" v="1220" actId="1035"/>
        <pc:sldMkLst>
          <pc:docMk/>
          <pc:sldMk cId="762415956" sldId="285"/>
        </pc:sldMkLst>
        <pc:spChg chg="add mod">
          <ac:chgData name="Fernandez Soria, Christian A" userId="12e1af29-ecbc-4b65-aaf6-bc81a5c68b5a" providerId="ADAL" clId="{9137F10C-F9F5-4334-B7A5-C89B493A5A38}" dt="2024-02-21T20:27:29.692" v="1129"/>
          <ac:spMkLst>
            <pc:docMk/>
            <pc:sldMk cId="762415956" sldId="285"/>
            <ac:spMk id="7" creationId="{397F55AE-8ADB-4FE4-1A9E-FB434FD7D3F8}"/>
          </ac:spMkLst>
        </pc:spChg>
        <pc:spChg chg="add del mod">
          <ac:chgData name="Fernandez Soria, Christian A" userId="12e1af29-ecbc-4b65-aaf6-bc81a5c68b5a" providerId="ADAL" clId="{9137F10C-F9F5-4334-B7A5-C89B493A5A38}" dt="2024-02-21T20:28:05.862" v="1140" actId="478"/>
          <ac:spMkLst>
            <pc:docMk/>
            <pc:sldMk cId="762415956" sldId="285"/>
            <ac:spMk id="12" creationId="{D626981F-43C0-ABCD-B9EE-070831A16A03}"/>
          </ac:spMkLst>
        </pc:spChg>
        <pc:spChg chg="del">
          <ac:chgData name="Fernandez Soria, Christian A" userId="12e1af29-ecbc-4b65-aaf6-bc81a5c68b5a" providerId="ADAL" clId="{9137F10C-F9F5-4334-B7A5-C89B493A5A38}" dt="2024-02-21T20:27:31.512" v="1130" actId="478"/>
          <ac:spMkLst>
            <pc:docMk/>
            <pc:sldMk cId="762415956" sldId="285"/>
            <ac:spMk id="18" creationId="{7321F89F-B5D3-32CD-55E6-92538DBBF269}"/>
          </ac:spMkLst>
        </pc:spChg>
        <pc:spChg chg="add mod">
          <ac:chgData name="Fernandez Soria, Christian A" userId="12e1af29-ecbc-4b65-aaf6-bc81a5c68b5a" providerId="ADAL" clId="{9137F10C-F9F5-4334-B7A5-C89B493A5A38}" dt="2024-02-21T20:27:37.402" v="1131"/>
          <ac:spMkLst>
            <pc:docMk/>
            <pc:sldMk cId="762415956" sldId="285"/>
            <ac:spMk id="21" creationId="{422E6A54-264F-53E8-4CB8-2D42B81B2A28}"/>
          </ac:spMkLst>
        </pc:spChg>
        <pc:spChg chg="add mod">
          <ac:chgData name="Fernandez Soria, Christian A" userId="12e1af29-ecbc-4b65-aaf6-bc81a5c68b5a" providerId="ADAL" clId="{9137F10C-F9F5-4334-B7A5-C89B493A5A38}" dt="2024-02-21T20:27:37.402" v="1131"/>
          <ac:spMkLst>
            <pc:docMk/>
            <pc:sldMk cId="762415956" sldId="285"/>
            <ac:spMk id="26" creationId="{00377677-66A0-9DA6-F5F9-2061921AE450}"/>
          </ac:spMkLst>
        </pc:spChg>
        <pc:spChg chg="add mod">
          <ac:chgData name="Fernandez Soria, Christian A" userId="12e1af29-ecbc-4b65-aaf6-bc81a5c68b5a" providerId="ADAL" clId="{9137F10C-F9F5-4334-B7A5-C89B493A5A38}" dt="2024-02-21T20:27:37.402" v="1131"/>
          <ac:spMkLst>
            <pc:docMk/>
            <pc:sldMk cId="762415956" sldId="285"/>
            <ac:spMk id="27" creationId="{0033BD03-67D8-FF89-1CD4-A3A3669EDB32}"/>
          </ac:spMkLst>
        </pc:spChg>
        <pc:spChg chg="add del mod">
          <ac:chgData name="Fernandez Soria, Christian A" userId="12e1af29-ecbc-4b65-aaf6-bc81a5c68b5a" providerId="ADAL" clId="{9137F10C-F9F5-4334-B7A5-C89B493A5A38}" dt="2024-02-21T20:27:46.304" v="1132" actId="478"/>
          <ac:spMkLst>
            <pc:docMk/>
            <pc:sldMk cId="762415956" sldId="285"/>
            <ac:spMk id="28" creationId="{DFC4B8E0-ADB3-7E2E-54D4-3D6F936FC68B}"/>
          </ac:spMkLst>
        </pc:spChg>
        <pc:spChg chg="add mod">
          <ac:chgData name="Fernandez Soria, Christian A" userId="12e1af29-ecbc-4b65-aaf6-bc81a5c68b5a" providerId="ADAL" clId="{9137F10C-F9F5-4334-B7A5-C89B493A5A38}" dt="2024-02-21T20:27:37.402" v="1131"/>
          <ac:spMkLst>
            <pc:docMk/>
            <pc:sldMk cId="762415956" sldId="285"/>
            <ac:spMk id="29" creationId="{280E6F8D-F076-2BDB-FD2C-5DD33C098A5A}"/>
          </ac:spMkLst>
        </pc:spChg>
        <pc:spChg chg="add mod">
          <ac:chgData name="Fernandez Soria, Christian A" userId="12e1af29-ecbc-4b65-aaf6-bc81a5c68b5a" providerId="ADAL" clId="{9137F10C-F9F5-4334-B7A5-C89B493A5A38}" dt="2024-02-21T20:27:50.414" v="1134" actId="1076"/>
          <ac:spMkLst>
            <pc:docMk/>
            <pc:sldMk cId="762415956" sldId="285"/>
            <ac:spMk id="30" creationId="{81CC9379-70FE-A658-FB99-2F744255905A}"/>
          </ac:spMkLst>
        </pc:spChg>
        <pc:spChg chg="add mod">
          <ac:chgData name="Fernandez Soria, Christian A" userId="12e1af29-ecbc-4b65-aaf6-bc81a5c68b5a" providerId="ADAL" clId="{9137F10C-F9F5-4334-B7A5-C89B493A5A38}" dt="2024-02-21T20:28:23.790" v="1220" actId="1035"/>
          <ac:spMkLst>
            <pc:docMk/>
            <pc:sldMk cId="762415956" sldId="285"/>
            <ac:spMk id="31" creationId="{CB4C4D65-7180-6E5D-5650-0B6E33E07A0D}"/>
          </ac:spMkLst>
        </pc:spChg>
        <pc:picChg chg="add mod">
          <ac:chgData name="Fernandez Soria, Christian A" userId="12e1af29-ecbc-4b65-aaf6-bc81a5c68b5a" providerId="ADAL" clId="{9137F10C-F9F5-4334-B7A5-C89B493A5A38}" dt="2024-02-21T20:27:37.402" v="1131"/>
          <ac:picMkLst>
            <pc:docMk/>
            <pc:sldMk cId="762415956" sldId="285"/>
            <ac:picMk id="16" creationId="{1962EC4E-B2F8-84CE-84A0-E39EDB353EF1}"/>
          </ac:picMkLst>
        </pc:picChg>
        <pc:picChg chg="add mod">
          <ac:chgData name="Fernandez Soria, Christian A" userId="12e1af29-ecbc-4b65-aaf6-bc81a5c68b5a" providerId="ADAL" clId="{9137F10C-F9F5-4334-B7A5-C89B493A5A38}" dt="2024-02-21T20:27:37.402" v="1131"/>
          <ac:picMkLst>
            <pc:docMk/>
            <pc:sldMk cId="762415956" sldId="285"/>
            <ac:picMk id="19" creationId="{16B97996-05CB-C012-577B-CCC6DB332C01}"/>
          </ac:picMkLst>
        </pc:picChg>
        <pc:picChg chg="add mod">
          <ac:chgData name="Fernandez Soria, Christian A" userId="12e1af29-ecbc-4b65-aaf6-bc81a5c68b5a" providerId="ADAL" clId="{9137F10C-F9F5-4334-B7A5-C89B493A5A38}" dt="2024-02-21T20:27:37.402" v="1131"/>
          <ac:picMkLst>
            <pc:docMk/>
            <pc:sldMk cId="762415956" sldId="285"/>
            <ac:picMk id="22" creationId="{9FC4C604-8835-B8A4-45DE-BB3D6529638F}"/>
          </ac:picMkLst>
        </pc:picChg>
        <pc:picChg chg="add mod">
          <ac:chgData name="Fernandez Soria, Christian A" userId="12e1af29-ecbc-4b65-aaf6-bc81a5c68b5a" providerId="ADAL" clId="{9137F10C-F9F5-4334-B7A5-C89B493A5A38}" dt="2024-02-21T20:27:37.402" v="1131"/>
          <ac:picMkLst>
            <pc:docMk/>
            <pc:sldMk cId="762415956" sldId="285"/>
            <ac:picMk id="24" creationId="{3666A621-05A4-F605-409A-B6307EFF1C51}"/>
          </ac:picMkLst>
        </pc:picChg>
        <pc:picChg chg="add mod">
          <ac:chgData name="Fernandez Soria, Christian A" userId="12e1af29-ecbc-4b65-aaf6-bc81a5c68b5a" providerId="ADAL" clId="{9137F10C-F9F5-4334-B7A5-C89B493A5A38}" dt="2024-02-21T20:28:18.718" v="1206" actId="1037"/>
          <ac:picMkLst>
            <pc:docMk/>
            <pc:sldMk cId="762415956" sldId="285"/>
            <ac:picMk id="25" creationId="{7DE8CFB0-5F90-F560-B4F9-103456CD97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A57D4-BA4B-4E62-BF79-940C47D03B83}"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A840E-0F96-4413-9183-EFAFE97E3F78}" type="slidenum">
              <a:rPr lang="en-US" smtClean="0"/>
              <a:t>‹#›</a:t>
            </a:fld>
            <a:endParaRPr lang="en-US"/>
          </a:p>
        </p:txBody>
      </p:sp>
    </p:spTree>
    <p:extLst>
      <p:ext uri="{BB962C8B-B14F-4D97-AF65-F5344CB8AC3E}">
        <p14:creationId xmlns:p14="http://schemas.microsoft.com/office/powerpoint/2010/main" val="2264318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The </a:t>
            </a:r>
            <a:r>
              <a:rPr lang="en-US" b="0" i="0">
                <a:solidFill>
                  <a:srgbClr val="0D0D0D"/>
                </a:solidFill>
                <a:effectLst/>
                <a:latin typeface="Söhne"/>
              </a:rPr>
              <a:t>negative capacitance measure </a:t>
            </a:r>
            <a:r>
              <a:rPr lang="en-US" b="0" i="0" dirty="0">
                <a:solidFill>
                  <a:srgbClr val="0D0D0D"/>
                </a:solidFill>
                <a:effectLst/>
                <a:latin typeface="Söhne"/>
              </a:rPr>
              <a:t>can be quantified by integrating the interfacial surface charges, which provides a way to evaluate the negative capacitance effect directly from the output of the device. The negative capacitance effect is of interest because it can potentially reduce power consumption and increase the energy efficiency of electronic components such as transistors.</a:t>
            </a:r>
            <a:endParaRPr lang="en-US" dirty="0"/>
          </a:p>
        </p:txBody>
      </p:sp>
      <p:sp>
        <p:nvSpPr>
          <p:cNvPr id="4" name="Slide Number Placeholder 3"/>
          <p:cNvSpPr>
            <a:spLocks noGrp="1"/>
          </p:cNvSpPr>
          <p:nvPr>
            <p:ph type="sldNum" sz="quarter" idx="5"/>
          </p:nvPr>
        </p:nvSpPr>
        <p:spPr/>
        <p:txBody>
          <a:bodyPr/>
          <a:lstStyle/>
          <a:p>
            <a:fld id="{424A840E-0F96-4413-9183-EFAFE97E3F78}" type="slidenum">
              <a:rPr lang="en-US" smtClean="0"/>
              <a:t>2</a:t>
            </a:fld>
            <a:endParaRPr lang="en-US"/>
          </a:p>
        </p:txBody>
      </p:sp>
    </p:spTree>
    <p:extLst>
      <p:ext uri="{BB962C8B-B14F-4D97-AF65-F5344CB8AC3E}">
        <p14:creationId xmlns:p14="http://schemas.microsoft.com/office/powerpoint/2010/main" val="3854180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4A840E-0F96-4413-9183-EFAFE97E3F78}" type="slidenum">
              <a:rPr lang="en-US" smtClean="0"/>
              <a:t>3</a:t>
            </a:fld>
            <a:endParaRPr lang="en-US"/>
          </a:p>
        </p:txBody>
      </p:sp>
    </p:spTree>
    <p:extLst>
      <p:ext uri="{BB962C8B-B14F-4D97-AF65-F5344CB8AC3E}">
        <p14:creationId xmlns:p14="http://schemas.microsoft.com/office/powerpoint/2010/main" val="4065213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4A840E-0F96-4413-9183-EFAFE97E3F78}" type="slidenum">
              <a:rPr lang="en-US" smtClean="0"/>
              <a:t>5</a:t>
            </a:fld>
            <a:endParaRPr lang="en-US"/>
          </a:p>
        </p:txBody>
      </p:sp>
    </p:spTree>
    <p:extLst>
      <p:ext uri="{BB962C8B-B14F-4D97-AF65-F5344CB8AC3E}">
        <p14:creationId xmlns:p14="http://schemas.microsoft.com/office/powerpoint/2010/main" val="769434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4A840E-0F96-4413-9183-EFAFE97E3F78}" type="slidenum">
              <a:rPr lang="en-US" smtClean="0"/>
              <a:t>9</a:t>
            </a:fld>
            <a:endParaRPr lang="en-US"/>
          </a:p>
        </p:txBody>
      </p:sp>
    </p:spTree>
    <p:extLst>
      <p:ext uri="{BB962C8B-B14F-4D97-AF65-F5344CB8AC3E}">
        <p14:creationId xmlns:p14="http://schemas.microsoft.com/office/powerpoint/2010/main" val="3566049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4CCC-3979-C37D-0A9F-CD92BB7D46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61FF36-B716-6E02-5E0B-BD12FB6FEC31}"/>
              </a:ext>
            </a:extLst>
          </p:cNvPr>
          <p:cNvSpPr>
            <a:spLocks noGrp="1"/>
          </p:cNvSpPr>
          <p:nvPr>
            <p:ph type="subTitle" idx="1"/>
          </p:nvPr>
        </p:nvSpPr>
        <p:spPr>
          <a:xfrm>
            <a:off x="1524000" y="3602037"/>
            <a:ext cx="9144000" cy="1655763"/>
          </a:xfrm>
        </p:spPr>
        <p:txBody>
          <a:bodyPr/>
          <a:lstStyle>
            <a:lvl1pPr marL="0" indent="0" algn="ctr">
              <a:buNone/>
              <a:defRPr sz="2400"/>
            </a:lvl1pPr>
            <a:lvl2pPr marL="457143" indent="0" algn="ctr">
              <a:buNone/>
              <a:defRPr sz="2000"/>
            </a:lvl2pPr>
            <a:lvl3pPr marL="914286" indent="0" algn="ctr">
              <a:buNone/>
              <a:defRPr sz="1800"/>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8AF6BE-CECB-8F33-2187-BFAB5D7F6215}"/>
              </a:ext>
            </a:extLst>
          </p:cNvPr>
          <p:cNvSpPr>
            <a:spLocks noGrp="1"/>
          </p:cNvSpPr>
          <p:nvPr>
            <p:ph type="dt" sz="half" idx="10"/>
          </p:nvPr>
        </p:nvSpPr>
        <p:spPr/>
        <p:txBody>
          <a:bodyPr/>
          <a:lstStyle/>
          <a:p>
            <a:fld id="{07EF7224-07DE-4332-A1E6-FC93ED64F9CB}" type="datetime1">
              <a:rPr lang="en-US" smtClean="0"/>
              <a:t>11/6/2024</a:t>
            </a:fld>
            <a:endParaRPr lang="en-US"/>
          </a:p>
        </p:txBody>
      </p:sp>
      <p:sp>
        <p:nvSpPr>
          <p:cNvPr id="5" name="Footer Placeholder 4">
            <a:extLst>
              <a:ext uri="{FF2B5EF4-FFF2-40B4-BE49-F238E27FC236}">
                <a16:creationId xmlns:a16="http://schemas.microsoft.com/office/drawing/2014/main" id="{606BCD84-A0FB-3CED-BB4E-FB804356D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DB35F-099A-0492-A20F-CE67572777B0}"/>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514422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C2F47-D0B6-6EC1-864A-FF8CD700B8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FA8849-36EA-9C2F-4561-574964B478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F4F77-51D6-FE0D-2A95-F9D16A135B85}"/>
              </a:ext>
            </a:extLst>
          </p:cNvPr>
          <p:cNvSpPr>
            <a:spLocks noGrp="1"/>
          </p:cNvSpPr>
          <p:nvPr>
            <p:ph type="dt" sz="half" idx="10"/>
          </p:nvPr>
        </p:nvSpPr>
        <p:spPr/>
        <p:txBody>
          <a:bodyPr/>
          <a:lstStyle/>
          <a:p>
            <a:fld id="{E3E1873F-BBAA-4D36-A3D4-F130B62DE7FD}" type="datetime1">
              <a:rPr lang="en-US" smtClean="0"/>
              <a:t>11/6/2024</a:t>
            </a:fld>
            <a:endParaRPr lang="en-US"/>
          </a:p>
        </p:txBody>
      </p:sp>
      <p:sp>
        <p:nvSpPr>
          <p:cNvPr id="5" name="Footer Placeholder 4">
            <a:extLst>
              <a:ext uri="{FF2B5EF4-FFF2-40B4-BE49-F238E27FC236}">
                <a16:creationId xmlns:a16="http://schemas.microsoft.com/office/drawing/2014/main" id="{6709F16E-C753-B9DF-1718-E2D522F0B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E8B6C-E83B-35E4-5334-E8DC82066BD7}"/>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2849390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54B98C-9949-CFC6-F4CB-9951D7ADADB9}"/>
              </a:ext>
            </a:extLst>
          </p:cNvPr>
          <p:cNvSpPr>
            <a:spLocks noGrp="1"/>
          </p:cNvSpPr>
          <p:nvPr>
            <p:ph type="title" orient="vert"/>
          </p:nvPr>
        </p:nvSpPr>
        <p:spPr>
          <a:xfrm>
            <a:off x="8724902" y="365131"/>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5383CC-3A34-B8C3-6A0E-B1E6959C43FC}"/>
              </a:ext>
            </a:extLst>
          </p:cNvPr>
          <p:cNvSpPr>
            <a:spLocks noGrp="1"/>
          </p:cNvSpPr>
          <p:nvPr>
            <p:ph type="body" orient="vert" idx="1"/>
          </p:nvPr>
        </p:nvSpPr>
        <p:spPr>
          <a:xfrm>
            <a:off x="838203" y="365131"/>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D3B9C2-5245-A67D-9D24-811CFA78C7C0}"/>
              </a:ext>
            </a:extLst>
          </p:cNvPr>
          <p:cNvSpPr>
            <a:spLocks noGrp="1"/>
          </p:cNvSpPr>
          <p:nvPr>
            <p:ph type="dt" sz="half" idx="10"/>
          </p:nvPr>
        </p:nvSpPr>
        <p:spPr/>
        <p:txBody>
          <a:bodyPr/>
          <a:lstStyle/>
          <a:p>
            <a:fld id="{318D0558-262E-4C33-A479-7AE3E035A725}" type="datetime1">
              <a:rPr lang="en-US" smtClean="0"/>
              <a:t>11/6/2024</a:t>
            </a:fld>
            <a:endParaRPr lang="en-US"/>
          </a:p>
        </p:txBody>
      </p:sp>
      <p:sp>
        <p:nvSpPr>
          <p:cNvPr id="5" name="Footer Placeholder 4">
            <a:extLst>
              <a:ext uri="{FF2B5EF4-FFF2-40B4-BE49-F238E27FC236}">
                <a16:creationId xmlns:a16="http://schemas.microsoft.com/office/drawing/2014/main" id="{EA72B5ED-8AF6-6F9F-0067-A4295E17E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B1A83-ED31-8D6E-E1D6-00D2557901BD}"/>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188244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0911-08B9-4FD1-FFD6-9AFB29168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DBA207-5BB4-5339-1B3E-9DA5E25777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241F2-84E4-BD3E-27B4-B5707951B851}"/>
              </a:ext>
            </a:extLst>
          </p:cNvPr>
          <p:cNvSpPr>
            <a:spLocks noGrp="1"/>
          </p:cNvSpPr>
          <p:nvPr>
            <p:ph type="dt" sz="half" idx="10"/>
          </p:nvPr>
        </p:nvSpPr>
        <p:spPr/>
        <p:txBody>
          <a:bodyPr/>
          <a:lstStyle/>
          <a:p>
            <a:fld id="{8AE95512-930F-43DC-BFC7-751E5B884A6B}" type="datetime1">
              <a:rPr lang="en-US" smtClean="0"/>
              <a:t>11/6/2024</a:t>
            </a:fld>
            <a:endParaRPr lang="en-US"/>
          </a:p>
        </p:txBody>
      </p:sp>
      <p:sp>
        <p:nvSpPr>
          <p:cNvPr id="5" name="Footer Placeholder 4">
            <a:extLst>
              <a:ext uri="{FF2B5EF4-FFF2-40B4-BE49-F238E27FC236}">
                <a16:creationId xmlns:a16="http://schemas.microsoft.com/office/drawing/2014/main" id="{380D4FEF-FC29-C9D1-B9F8-427F6FDF4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0DCBF-99AF-EDD0-CD54-24F809C1480C}"/>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172220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BF5E-38FF-3755-BC2B-7B374C3C63FC}"/>
              </a:ext>
            </a:extLst>
          </p:cNvPr>
          <p:cNvSpPr>
            <a:spLocks noGrp="1"/>
          </p:cNvSpPr>
          <p:nvPr>
            <p:ph type="title"/>
          </p:nvPr>
        </p:nvSpPr>
        <p:spPr>
          <a:xfrm>
            <a:off x="831851" y="1709745"/>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523853-B6E9-035E-305A-DC4B8B972A2B}"/>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43" indent="0">
              <a:buNone/>
              <a:defRPr sz="2000">
                <a:solidFill>
                  <a:schemeClr val="tx1">
                    <a:tint val="75000"/>
                  </a:schemeClr>
                </a:solidFill>
              </a:defRPr>
            </a:lvl2pPr>
            <a:lvl3pPr marL="914286" indent="0">
              <a:buNone/>
              <a:defRPr sz="1800">
                <a:solidFill>
                  <a:schemeClr val="tx1">
                    <a:tint val="75000"/>
                  </a:schemeClr>
                </a:solidFill>
              </a:defRPr>
            </a:lvl3pPr>
            <a:lvl4pPr marL="1371430" indent="0">
              <a:buNone/>
              <a:defRPr sz="1600">
                <a:solidFill>
                  <a:schemeClr val="tx1">
                    <a:tint val="75000"/>
                  </a:schemeClr>
                </a:solidFill>
              </a:defRPr>
            </a:lvl4pPr>
            <a:lvl5pPr marL="1828573" indent="0">
              <a:buNone/>
              <a:defRPr sz="1600">
                <a:solidFill>
                  <a:schemeClr val="tx1">
                    <a:tint val="75000"/>
                  </a:schemeClr>
                </a:solidFill>
              </a:defRPr>
            </a:lvl5pPr>
            <a:lvl6pPr marL="2285718" indent="0">
              <a:buNone/>
              <a:defRPr sz="1600">
                <a:solidFill>
                  <a:schemeClr val="tx1">
                    <a:tint val="75000"/>
                  </a:schemeClr>
                </a:solidFill>
              </a:defRPr>
            </a:lvl6pPr>
            <a:lvl7pPr marL="2742858" indent="0">
              <a:buNone/>
              <a:defRPr sz="1600">
                <a:solidFill>
                  <a:schemeClr val="tx1">
                    <a:tint val="75000"/>
                  </a:schemeClr>
                </a:solidFill>
              </a:defRPr>
            </a:lvl7pPr>
            <a:lvl8pPr marL="3200000" indent="0">
              <a:buNone/>
              <a:defRPr sz="1600">
                <a:solidFill>
                  <a:schemeClr val="tx1">
                    <a:tint val="75000"/>
                  </a:schemeClr>
                </a:solidFill>
              </a:defRPr>
            </a:lvl8pPr>
            <a:lvl9pPr marL="365714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AA6E78-D1F7-09F8-0D78-B3C2E9852446}"/>
              </a:ext>
            </a:extLst>
          </p:cNvPr>
          <p:cNvSpPr>
            <a:spLocks noGrp="1"/>
          </p:cNvSpPr>
          <p:nvPr>
            <p:ph type="dt" sz="half" idx="10"/>
          </p:nvPr>
        </p:nvSpPr>
        <p:spPr/>
        <p:txBody>
          <a:bodyPr/>
          <a:lstStyle/>
          <a:p>
            <a:fld id="{ED379FBE-E7FE-40F4-9826-11FA099B8396}" type="datetime1">
              <a:rPr lang="en-US" smtClean="0"/>
              <a:t>11/6/2024</a:t>
            </a:fld>
            <a:endParaRPr lang="en-US"/>
          </a:p>
        </p:txBody>
      </p:sp>
      <p:sp>
        <p:nvSpPr>
          <p:cNvPr id="5" name="Footer Placeholder 4">
            <a:extLst>
              <a:ext uri="{FF2B5EF4-FFF2-40B4-BE49-F238E27FC236}">
                <a16:creationId xmlns:a16="http://schemas.microsoft.com/office/drawing/2014/main" id="{CED22FF1-518A-D7B5-6379-EB8208B89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782A9-0DA1-7EB6-B958-C44EDB932251}"/>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2803791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DB76-54D4-6463-D9C4-9029200E71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284547-523C-1626-BC9E-D3AC518AD941}"/>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BCC4B8-F01D-2705-C14B-85D9F0F5129D}"/>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A21786-25FF-40A6-A783-BBC986927ACA}"/>
              </a:ext>
            </a:extLst>
          </p:cNvPr>
          <p:cNvSpPr>
            <a:spLocks noGrp="1"/>
          </p:cNvSpPr>
          <p:nvPr>
            <p:ph type="dt" sz="half" idx="10"/>
          </p:nvPr>
        </p:nvSpPr>
        <p:spPr/>
        <p:txBody>
          <a:bodyPr/>
          <a:lstStyle/>
          <a:p>
            <a:fld id="{7C67C7D1-E2B4-415E-BAA7-E840B348427E}" type="datetime1">
              <a:rPr lang="en-US" smtClean="0"/>
              <a:t>11/6/2024</a:t>
            </a:fld>
            <a:endParaRPr lang="en-US"/>
          </a:p>
        </p:txBody>
      </p:sp>
      <p:sp>
        <p:nvSpPr>
          <p:cNvPr id="6" name="Footer Placeholder 5">
            <a:extLst>
              <a:ext uri="{FF2B5EF4-FFF2-40B4-BE49-F238E27FC236}">
                <a16:creationId xmlns:a16="http://schemas.microsoft.com/office/drawing/2014/main" id="{455333EE-F37C-8A6F-63CF-2CF4E0FF9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1E22C-B6E4-2D06-CBB6-34A259FA46EF}"/>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286561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C356-FD10-64D8-5A3C-8B11B915F7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4BA4E6-123F-5109-2B82-461201B0F731}"/>
              </a:ext>
            </a:extLst>
          </p:cNvPr>
          <p:cNvSpPr>
            <a:spLocks noGrp="1"/>
          </p:cNvSpPr>
          <p:nvPr>
            <p:ph type="body" idx="1"/>
          </p:nvPr>
        </p:nvSpPr>
        <p:spPr>
          <a:xfrm>
            <a:off x="839789" y="1681163"/>
            <a:ext cx="5157787" cy="823912"/>
          </a:xfrm>
        </p:spPr>
        <p:txBody>
          <a:bodyPr anchor="b"/>
          <a:lstStyle>
            <a:lvl1pPr marL="0" indent="0">
              <a:buNone/>
              <a:defRPr sz="24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26B95F-FA29-409B-4589-884885F22C2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222089-9EAA-0027-4183-3596C261BD49}"/>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C7891D-8D1A-63C5-BD63-A6877CEAAF1C}"/>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8792CC-8DA3-EDA1-2E4B-7CA4C81A92BA}"/>
              </a:ext>
            </a:extLst>
          </p:cNvPr>
          <p:cNvSpPr>
            <a:spLocks noGrp="1"/>
          </p:cNvSpPr>
          <p:nvPr>
            <p:ph type="dt" sz="half" idx="10"/>
          </p:nvPr>
        </p:nvSpPr>
        <p:spPr/>
        <p:txBody>
          <a:bodyPr/>
          <a:lstStyle/>
          <a:p>
            <a:fld id="{CC883D53-E170-4165-A0FF-763FE0AF3BCA}" type="datetime1">
              <a:rPr lang="en-US" smtClean="0"/>
              <a:t>11/6/2024</a:t>
            </a:fld>
            <a:endParaRPr lang="en-US"/>
          </a:p>
        </p:txBody>
      </p:sp>
      <p:sp>
        <p:nvSpPr>
          <p:cNvPr id="8" name="Footer Placeholder 7">
            <a:extLst>
              <a:ext uri="{FF2B5EF4-FFF2-40B4-BE49-F238E27FC236}">
                <a16:creationId xmlns:a16="http://schemas.microsoft.com/office/drawing/2014/main" id="{5FAEE5D6-E816-D320-5431-9929AC237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780C6C-BC49-6CA6-EC54-37E8B454CDCD}"/>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286927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AB99-F026-D020-0874-5303D40972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2A04C9-0122-EC7F-899E-CA681F2F803E}"/>
              </a:ext>
            </a:extLst>
          </p:cNvPr>
          <p:cNvSpPr>
            <a:spLocks noGrp="1"/>
          </p:cNvSpPr>
          <p:nvPr>
            <p:ph type="dt" sz="half" idx="10"/>
          </p:nvPr>
        </p:nvSpPr>
        <p:spPr/>
        <p:txBody>
          <a:bodyPr/>
          <a:lstStyle/>
          <a:p>
            <a:fld id="{27110700-77F7-4281-BD30-3E89F42A4EA7}" type="datetime1">
              <a:rPr lang="en-US" smtClean="0"/>
              <a:t>11/6/2024</a:t>
            </a:fld>
            <a:endParaRPr lang="en-US"/>
          </a:p>
        </p:txBody>
      </p:sp>
      <p:sp>
        <p:nvSpPr>
          <p:cNvPr id="4" name="Footer Placeholder 3">
            <a:extLst>
              <a:ext uri="{FF2B5EF4-FFF2-40B4-BE49-F238E27FC236}">
                <a16:creationId xmlns:a16="http://schemas.microsoft.com/office/drawing/2014/main" id="{232CA2C2-293D-88B1-96B8-844A93D4C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CD987-4585-D9C0-E54F-BAD2DDA95803}"/>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289004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2CC0A5-9A1B-EAC7-2F04-F808E9F62DDB}"/>
              </a:ext>
            </a:extLst>
          </p:cNvPr>
          <p:cNvSpPr>
            <a:spLocks noGrp="1"/>
          </p:cNvSpPr>
          <p:nvPr>
            <p:ph type="dt" sz="half" idx="10"/>
          </p:nvPr>
        </p:nvSpPr>
        <p:spPr/>
        <p:txBody>
          <a:bodyPr/>
          <a:lstStyle/>
          <a:p>
            <a:fld id="{F449D692-C3BB-44DD-B690-5B06AAE8A442}" type="datetime1">
              <a:rPr lang="en-US" smtClean="0"/>
              <a:t>11/6/2024</a:t>
            </a:fld>
            <a:endParaRPr lang="en-US"/>
          </a:p>
        </p:txBody>
      </p:sp>
      <p:sp>
        <p:nvSpPr>
          <p:cNvPr id="3" name="Footer Placeholder 2">
            <a:extLst>
              <a:ext uri="{FF2B5EF4-FFF2-40B4-BE49-F238E27FC236}">
                <a16:creationId xmlns:a16="http://schemas.microsoft.com/office/drawing/2014/main" id="{73E8D279-63EF-2980-23D0-F8A305139E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3DAD78-CC5D-BF0E-91B1-5139E06F97B9}"/>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2050270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A664-800C-6C0E-BE23-D070477C0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82D1E9-59A5-02CA-5B5D-670B0BF63705}"/>
              </a:ext>
            </a:extLst>
          </p:cNvPr>
          <p:cNvSpPr>
            <a:spLocks noGrp="1"/>
          </p:cNvSpPr>
          <p:nvPr>
            <p:ph idx="1"/>
          </p:nvPr>
        </p:nvSpPr>
        <p:spPr>
          <a:xfrm>
            <a:off x="5183188" y="987432"/>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3580C5-70C6-8C0E-74FE-3B3201AAE62E}"/>
              </a:ext>
            </a:extLst>
          </p:cNvPr>
          <p:cNvSpPr>
            <a:spLocks noGrp="1"/>
          </p:cNvSpPr>
          <p:nvPr>
            <p:ph type="body" sz="half" idx="2"/>
          </p:nvPr>
        </p:nvSpPr>
        <p:spPr>
          <a:xfrm>
            <a:off x="839788" y="2057403"/>
            <a:ext cx="3932237" cy="3811588"/>
          </a:xfrm>
        </p:spPr>
        <p:txBody>
          <a:bodyPr/>
          <a:lstStyle>
            <a:lvl1pPr marL="0" indent="0">
              <a:buNone/>
              <a:defRPr sz="1600"/>
            </a:lvl1pPr>
            <a:lvl2pPr marL="457143" indent="0">
              <a:buNone/>
              <a:defRPr sz="1400"/>
            </a:lvl2pPr>
            <a:lvl3pPr marL="914286" indent="0">
              <a:buNone/>
              <a:defRPr sz="1200"/>
            </a:lvl3pPr>
            <a:lvl4pPr marL="1371430" indent="0">
              <a:buNone/>
              <a:defRPr sz="1000"/>
            </a:lvl4pPr>
            <a:lvl5pPr marL="1828573" indent="0">
              <a:buNone/>
              <a:defRPr sz="1000"/>
            </a:lvl5pPr>
            <a:lvl6pPr marL="2285718" indent="0">
              <a:buNone/>
              <a:defRPr sz="1000"/>
            </a:lvl6pPr>
            <a:lvl7pPr marL="2742858" indent="0">
              <a:buNone/>
              <a:defRPr sz="1000"/>
            </a:lvl7pPr>
            <a:lvl8pPr marL="3200000" indent="0">
              <a:buNone/>
              <a:defRPr sz="1000"/>
            </a:lvl8pPr>
            <a:lvl9pPr marL="36571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F7F32E-E105-EC27-B5BA-CCE676E3D2E8}"/>
              </a:ext>
            </a:extLst>
          </p:cNvPr>
          <p:cNvSpPr>
            <a:spLocks noGrp="1"/>
          </p:cNvSpPr>
          <p:nvPr>
            <p:ph type="dt" sz="half" idx="10"/>
          </p:nvPr>
        </p:nvSpPr>
        <p:spPr/>
        <p:txBody>
          <a:bodyPr/>
          <a:lstStyle/>
          <a:p>
            <a:fld id="{067B1514-AD8A-44A4-9BCB-5DC551FE6CC4}" type="datetime1">
              <a:rPr lang="en-US" smtClean="0"/>
              <a:t>11/6/2024</a:t>
            </a:fld>
            <a:endParaRPr lang="en-US"/>
          </a:p>
        </p:txBody>
      </p:sp>
      <p:sp>
        <p:nvSpPr>
          <p:cNvPr id="6" name="Footer Placeholder 5">
            <a:extLst>
              <a:ext uri="{FF2B5EF4-FFF2-40B4-BE49-F238E27FC236}">
                <a16:creationId xmlns:a16="http://schemas.microsoft.com/office/drawing/2014/main" id="{D1BE2766-663C-DD46-71D8-A75F92C527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48F0A-834D-3D50-CA83-C5F61D394566}"/>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951315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EAC2-BFF7-905A-35C1-D38991B35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511244-599D-C093-F950-0B83FDCC7B9A}"/>
              </a:ext>
            </a:extLst>
          </p:cNvPr>
          <p:cNvSpPr>
            <a:spLocks noGrp="1"/>
          </p:cNvSpPr>
          <p:nvPr>
            <p:ph type="pic" idx="1"/>
          </p:nvPr>
        </p:nvSpPr>
        <p:spPr>
          <a:xfrm>
            <a:off x="5183188" y="987432"/>
            <a:ext cx="6172200" cy="4873625"/>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endParaRPr lang="en-US"/>
          </a:p>
        </p:txBody>
      </p:sp>
      <p:sp>
        <p:nvSpPr>
          <p:cNvPr id="4" name="Text Placeholder 3">
            <a:extLst>
              <a:ext uri="{FF2B5EF4-FFF2-40B4-BE49-F238E27FC236}">
                <a16:creationId xmlns:a16="http://schemas.microsoft.com/office/drawing/2014/main" id="{AD6377F6-9295-59DD-A3B5-4419A46AB74D}"/>
              </a:ext>
            </a:extLst>
          </p:cNvPr>
          <p:cNvSpPr>
            <a:spLocks noGrp="1"/>
          </p:cNvSpPr>
          <p:nvPr>
            <p:ph type="body" sz="half" idx="2"/>
          </p:nvPr>
        </p:nvSpPr>
        <p:spPr>
          <a:xfrm>
            <a:off x="839788" y="2057403"/>
            <a:ext cx="3932237" cy="3811588"/>
          </a:xfrm>
        </p:spPr>
        <p:txBody>
          <a:bodyPr/>
          <a:lstStyle>
            <a:lvl1pPr marL="0" indent="0">
              <a:buNone/>
              <a:defRPr sz="1600"/>
            </a:lvl1pPr>
            <a:lvl2pPr marL="457143" indent="0">
              <a:buNone/>
              <a:defRPr sz="1400"/>
            </a:lvl2pPr>
            <a:lvl3pPr marL="914286" indent="0">
              <a:buNone/>
              <a:defRPr sz="1200"/>
            </a:lvl3pPr>
            <a:lvl4pPr marL="1371430" indent="0">
              <a:buNone/>
              <a:defRPr sz="1000"/>
            </a:lvl4pPr>
            <a:lvl5pPr marL="1828573" indent="0">
              <a:buNone/>
              <a:defRPr sz="1000"/>
            </a:lvl5pPr>
            <a:lvl6pPr marL="2285718" indent="0">
              <a:buNone/>
              <a:defRPr sz="1000"/>
            </a:lvl6pPr>
            <a:lvl7pPr marL="2742858" indent="0">
              <a:buNone/>
              <a:defRPr sz="1000"/>
            </a:lvl7pPr>
            <a:lvl8pPr marL="3200000" indent="0">
              <a:buNone/>
              <a:defRPr sz="1000"/>
            </a:lvl8pPr>
            <a:lvl9pPr marL="36571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349F4E-B44E-10EA-96A2-1C71A6D71BAF}"/>
              </a:ext>
            </a:extLst>
          </p:cNvPr>
          <p:cNvSpPr>
            <a:spLocks noGrp="1"/>
          </p:cNvSpPr>
          <p:nvPr>
            <p:ph type="dt" sz="half" idx="10"/>
          </p:nvPr>
        </p:nvSpPr>
        <p:spPr/>
        <p:txBody>
          <a:bodyPr/>
          <a:lstStyle/>
          <a:p>
            <a:fld id="{C4BB831C-46BE-499F-BB09-621FA6DBBD7E}" type="datetime1">
              <a:rPr lang="en-US" smtClean="0"/>
              <a:t>11/6/2024</a:t>
            </a:fld>
            <a:endParaRPr lang="en-US"/>
          </a:p>
        </p:txBody>
      </p:sp>
      <p:sp>
        <p:nvSpPr>
          <p:cNvPr id="6" name="Footer Placeholder 5">
            <a:extLst>
              <a:ext uri="{FF2B5EF4-FFF2-40B4-BE49-F238E27FC236}">
                <a16:creationId xmlns:a16="http://schemas.microsoft.com/office/drawing/2014/main" id="{2A6A0B80-F22D-A3B5-0A17-26CB819C61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C8432-9769-7B20-1AEB-DF4AF76C2A38}"/>
              </a:ext>
            </a:extLst>
          </p:cNvPr>
          <p:cNvSpPr>
            <a:spLocks noGrp="1"/>
          </p:cNvSpPr>
          <p:nvPr>
            <p:ph type="sldNum" sz="quarter" idx="12"/>
          </p:nvPr>
        </p:nvSpPr>
        <p:spPr/>
        <p:txBody>
          <a:bodyPr/>
          <a:lstStyle/>
          <a:p>
            <a:fld id="{D101DE98-013B-48A8-B417-650EF3E0BBB1}" type="slidenum">
              <a:rPr lang="en-US" smtClean="0"/>
              <a:t>‹#›</a:t>
            </a:fld>
            <a:endParaRPr lang="en-US"/>
          </a:p>
        </p:txBody>
      </p:sp>
    </p:spTree>
    <p:extLst>
      <p:ext uri="{BB962C8B-B14F-4D97-AF65-F5344CB8AC3E}">
        <p14:creationId xmlns:p14="http://schemas.microsoft.com/office/powerpoint/2010/main" val="685867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6E064-E5DF-AD89-A4CE-D922DA4086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A77EC1-C7D7-ADED-6F38-38942338D4AF}"/>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FA44D6-B774-369C-0916-0D1FD0F23B4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003AD0-A15F-41C3-8704-28B85097D380}" type="datetime1">
              <a:rPr lang="en-US" smtClean="0"/>
              <a:t>11/6/2024</a:t>
            </a:fld>
            <a:endParaRPr lang="en-US"/>
          </a:p>
        </p:txBody>
      </p:sp>
      <p:sp>
        <p:nvSpPr>
          <p:cNvPr id="5" name="Footer Placeholder 4">
            <a:extLst>
              <a:ext uri="{FF2B5EF4-FFF2-40B4-BE49-F238E27FC236}">
                <a16:creationId xmlns:a16="http://schemas.microsoft.com/office/drawing/2014/main" id="{CAE66C49-7EC6-A38F-42BE-ABE57097C0C5}"/>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CA5D7C-F9AE-E5D5-5D16-4BB041F26E5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1DE98-013B-48A8-B417-650EF3E0BBB1}" type="slidenum">
              <a:rPr lang="en-US" smtClean="0"/>
              <a:t>‹#›</a:t>
            </a:fld>
            <a:endParaRPr lang="en-US"/>
          </a:p>
        </p:txBody>
      </p:sp>
    </p:spTree>
    <p:extLst>
      <p:ext uri="{BB962C8B-B14F-4D97-AF65-F5344CB8AC3E}">
        <p14:creationId xmlns:p14="http://schemas.microsoft.com/office/powerpoint/2010/main" val="3321459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28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3" indent="-228573" algn="l" defTabSz="9142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8" indent="-228573" algn="l" defTabSz="9142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8" indent="-228573" algn="l" defTabSz="9142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4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86"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30" algn="l" defTabSz="914286" rtl="0" eaLnBrk="1" latinLnBrk="0" hangingPunct="1">
        <a:defRPr sz="1800" kern="1200">
          <a:solidFill>
            <a:schemeClr val="tx1"/>
          </a:solidFill>
          <a:latin typeface="+mn-lt"/>
          <a:ea typeface="+mn-ea"/>
          <a:cs typeface="+mn-cs"/>
        </a:defRPr>
      </a:lvl4pPr>
      <a:lvl5pPr marL="1828573" algn="l" defTabSz="914286" rtl="0" eaLnBrk="1" latinLnBrk="0" hangingPunct="1">
        <a:defRPr sz="1800" kern="1200">
          <a:solidFill>
            <a:schemeClr val="tx1"/>
          </a:solidFill>
          <a:latin typeface="+mn-lt"/>
          <a:ea typeface="+mn-ea"/>
          <a:cs typeface="+mn-cs"/>
        </a:defRPr>
      </a:lvl5pPr>
      <a:lvl6pPr marL="2285718"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25.gi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13.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13.png"/><Relationship Id="rId5" Type="http://schemas.openxmlformats.org/officeDocument/2006/relationships/image" Target="../media/image25.gif"/><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image" Target="../media/image2.sv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12.gif"/><Relationship Id="rId4" Type="http://schemas.openxmlformats.org/officeDocument/2006/relationships/image" Target="../media/image2.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12.gif"/><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2.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13.png"/><Relationship Id="rId5" Type="http://schemas.openxmlformats.org/officeDocument/2006/relationships/image" Target="../media/image22.png"/><Relationship Id="rId10" Type="http://schemas.openxmlformats.org/officeDocument/2006/relationships/image" Target="../media/image210.png"/><Relationship Id="rId4" Type="http://schemas.openxmlformats.org/officeDocument/2006/relationships/image" Target="../media/image5.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p:cNvGrpSpPr/>
        <p:nvPr/>
      </p:nvGrpSpPr>
      <p:grpSpPr>
        <a:xfrm>
          <a:off x="0" y="0"/>
          <a:ext cx="0" cy="0"/>
          <a:chOff x="0" y="0"/>
          <a:chExt cx="0" cy="0"/>
        </a:xfrm>
      </p:grpSpPr>
      <p:sp>
        <p:nvSpPr>
          <p:cNvPr id="14" name="Rectangle 180">
            <a:extLst>
              <a:ext uri="{FF2B5EF4-FFF2-40B4-BE49-F238E27FC236}">
                <a16:creationId xmlns:a16="http://schemas.microsoft.com/office/drawing/2014/main" id="{81F5150A-65BD-71BB-8281-51A40B7D1901}"/>
              </a:ext>
            </a:extLst>
          </p:cNvPr>
          <p:cNvSpPr>
            <a:spLocks noChangeArrowheads="1"/>
          </p:cNvSpPr>
          <p:nvPr/>
        </p:nvSpPr>
        <p:spPr bwMode="auto">
          <a:xfrm>
            <a:off x="1" y="2005304"/>
            <a:ext cx="12191998" cy="1938992"/>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4000" b="1" dirty="0">
                <a:solidFill>
                  <a:schemeClr val="tx1"/>
                </a:solidFill>
                <a:latin typeface="Publica Sans" panose="00000500000000000000" pitchFamily="50" charset="0"/>
              </a:rPr>
              <a:t>Ferroelectricity-induced negative capacitance in microelectronic devices via phase-field simulations and machine learning</a:t>
            </a:r>
          </a:p>
        </p:txBody>
      </p:sp>
      <p:pic>
        <p:nvPicPr>
          <p:cNvPr id="22" name="Graphic 21">
            <a:extLst>
              <a:ext uri="{FF2B5EF4-FFF2-40B4-BE49-F238E27FC236}">
                <a16:creationId xmlns:a16="http://schemas.microsoft.com/office/drawing/2014/main" id="{1174F27B-9B80-56A0-8FB3-BF3065339A3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195" t="27270" r="29140" b="29160"/>
          <a:stretch/>
        </p:blipFill>
        <p:spPr>
          <a:xfrm>
            <a:off x="2659380" y="287020"/>
            <a:ext cx="1541780" cy="1101271"/>
          </a:xfrm>
          <a:prstGeom prst="rect">
            <a:avLst/>
          </a:prstGeom>
        </p:spPr>
      </p:pic>
      <p:sp>
        <p:nvSpPr>
          <p:cNvPr id="3" name="TextBox 2">
            <a:extLst>
              <a:ext uri="{FF2B5EF4-FFF2-40B4-BE49-F238E27FC236}">
                <a16:creationId xmlns:a16="http://schemas.microsoft.com/office/drawing/2014/main" id="{5CA1129C-0BB3-8541-51AA-E5302DE511ED}"/>
              </a:ext>
            </a:extLst>
          </p:cNvPr>
          <p:cNvSpPr txBox="1"/>
          <p:nvPr/>
        </p:nvSpPr>
        <p:spPr>
          <a:xfrm>
            <a:off x="0" y="3944296"/>
            <a:ext cx="12191999" cy="584775"/>
          </a:xfrm>
          <a:prstGeom prst="rect">
            <a:avLst/>
          </a:prstGeom>
          <a:noFill/>
        </p:spPr>
        <p:txBody>
          <a:bodyPr wrap="square" rtlCol="0">
            <a:spAutoFit/>
          </a:bodyPr>
          <a:lstStyle/>
          <a:p>
            <a:pPr algn="ctr">
              <a:buClr>
                <a:srgbClr val="000000"/>
              </a:buClr>
              <a:buSzPts val="5900"/>
            </a:pPr>
            <a:r>
              <a:rPr lang="en-US" sz="1600" dirty="0">
                <a:solidFill>
                  <a:srgbClr val="000000"/>
                </a:solidFill>
                <a:latin typeface="Publica Sans" panose="00000500000000000000" pitchFamily="50" charset="0"/>
                <a:ea typeface="Palatino Linotype"/>
                <a:cs typeface="Palatino Linotype"/>
                <a:sym typeface="Palatino Linotype"/>
              </a:rPr>
              <a:t>Christian Fernandez</a:t>
            </a:r>
            <a:r>
              <a:rPr lang="en-US" sz="1600" baseline="30000" dirty="0">
                <a:solidFill>
                  <a:srgbClr val="000000"/>
                </a:solidFill>
                <a:latin typeface="Publica Sans" panose="00000500000000000000" pitchFamily="50" charset="0"/>
                <a:ea typeface="Palatino Linotype"/>
                <a:cs typeface="Palatino Linotype"/>
                <a:sym typeface="Palatino Linotype"/>
              </a:rPr>
              <a:t>1</a:t>
            </a:r>
            <a:r>
              <a:rPr lang="en-US" sz="1600" dirty="0">
                <a:solidFill>
                  <a:srgbClr val="000000"/>
                </a:solidFill>
                <a:latin typeface="Publica Sans" panose="00000500000000000000" pitchFamily="50" charset="0"/>
                <a:ea typeface="Palatino Linotype"/>
                <a:cs typeface="Palatino Linotype"/>
                <a:sym typeface="Palatino Linotype"/>
              </a:rPr>
              <a:t>, Jorge Munoz</a:t>
            </a:r>
            <a:r>
              <a:rPr lang="en-US" sz="1600" baseline="30000" dirty="0">
                <a:solidFill>
                  <a:srgbClr val="000000"/>
                </a:solidFill>
                <a:latin typeface="Publica Sans" panose="00000500000000000000" pitchFamily="50" charset="0"/>
                <a:ea typeface="Palatino Linotype"/>
                <a:cs typeface="Palatino Linotype"/>
                <a:sym typeface="Palatino Linotype"/>
              </a:rPr>
              <a:t>1</a:t>
            </a:r>
            <a:r>
              <a:rPr lang="en-US" sz="1600" dirty="0">
                <a:solidFill>
                  <a:srgbClr val="000000"/>
                </a:solidFill>
                <a:latin typeface="Publica Sans" panose="00000500000000000000" pitchFamily="50" charset="0"/>
                <a:ea typeface="Palatino Linotype"/>
                <a:cs typeface="Palatino Linotype"/>
                <a:sym typeface="Palatino Linotype"/>
              </a:rPr>
              <a:t>, </a:t>
            </a:r>
            <a:r>
              <a:rPr lang="en-US" sz="1600" dirty="0" err="1">
                <a:solidFill>
                  <a:srgbClr val="000000"/>
                </a:solidFill>
                <a:latin typeface="Publica Sans" panose="00000500000000000000" pitchFamily="50" charset="0"/>
                <a:ea typeface="Palatino Linotype"/>
                <a:cs typeface="Palatino Linotype"/>
                <a:sym typeface="Palatino Linotype"/>
              </a:rPr>
              <a:t>Yadong</a:t>
            </a:r>
            <a:r>
              <a:rPr lang="en-US" sz="1600" dirty="0">
                <a:solidFill>
                  <a:srgbClr val="000000"/>
                </a:solidFill>
                <a:latin typeface="Publica Sans" panose="00000500000000000000" pitchFamily="50" charset="0"/>
                <a:ea typeface="Palatino Linotype"/>
                <a:cs typeface="Palatino Linotype"/>
                <a:sym typeface="Palatino Linotype"/>
              </a:rPr>
              <a:t> Zeng</a:t>
            </a:r>
            <a:r>
              <a:rPr lang="en-US" sz="1600" baseline="30000" dirty="0">
                <a:solidFill>
                  <a:srgbClr val="000000"/>
                </a:solidFill>
                <a:latin typeface="Publica Sans" panose="00000500000000000000" pitchFamily="50" charset="0"/>
                <a:ea typeface="Palatino Linotype"/>
                <a:cs typeface="Palatino Linotype"/>
                <a:sym typeface="Palatino Linotype"/>
              </a:rPr>
              <a:t>3</a:t>
            </a:r>
            <a:r>
              <a:rPr lang="en-US" sz="1600" dirty="0">
                <a:solidFill>
                  <a:srgbClr val="000000"/>
                </a:solidFill>
                <a:latin typeface="Publica Sans" panose="00000500000000000000" pitchFamily="50" charset="0"/>
                <a:ea typeface="Palatino Linotype"/>
                <a:cs typeface="Palatino Linotype"/>
                <a:sym typeface="Palatino Linotype"/>
              </a:rPr>
              <a:t>, Prabhat Kumar</a:t>
            </a:r>
            <a:r>
              <a:rPr lang="en-US" sz="1600" baseline="30000" dirty="0">
                <a:solidFill>
                  <a:srgbClr val="000000"/>
                </a:solidFill>
                <a:latin typeface="Publica Sans" panose="00000500000000000000" pitchFamily="50" charset="0"/>
                <a:ea typeface="Palatino Linotype"/>
                <a:cs typeface="Palatino Linotype"/>
                <a:sym typeface="Palatino Linotype"/>
              </a:rPr>
              <a:t>2</a:t>
            </a:r>
            <a:r>
              <a:rPr lang="en-US" sz="1600" dirty="0">
                <a:solidFill>
                  <a:srgbClr val="000000"/>
                </a:solidFill>
                <a:latin typeface="Publica Sans" panose="00000500000000000000" pitchFamily="50" charset="0"/>
                <a:ea typeface="Palatino Linotype"/>
                <a:cs typeface="Palatino Linotype"/>
                <a:sym typeface="Palatino Linotype"/>
              </a:rPr>
              <a:t>, Andy Nonaka</a:t>
            </a:r>
            <a:r>
              <a:rPr lang="en-US" sz="1600" baseline="30000" dirty="0">
                <a:solidFill>
                  <a:srgbClr val="000000"/>
                </a:solidFill>
                <a:latin typeface="Publica Sans" panose="00000500000000000000" pitchFamily="50" charset="0"/>
                <a:ea typeface="Palatino Linotype"/>
                <a:cs typeface="Palatino Linotype"/>
                <a:sym typeface="Palatino Linotype"/>
              </a:rPr>
              <a:t>2</a:t>
            </a:r>
            <a:r>
              <a:rPr lang="en-US" sz="1600" dirty="0">
                <a:solidFill>
                  <a:srgbClr val="000000"/>
                </a:solidFill>
                <a:latin typeface="Publica Sans" panose="00000500000000000000" pitchFamily="50" charset="0"/>
                <a:ea typeface="Palatino Linotype"/>
                <a:cs typeface="Palatino Linotype"/>
                <a:sym typeface="Palatino Linotype"/>
              </a:rPr>
              <a:t>, Zhi (Jackie) Yao</a:t>
            </a:r>
            <a:r>
              <a:rPr lang="en-US" sz="1600" baseline="30000" dirty="0">
                <a:solidFill>
                  <a:srgbClr val="000000"/>
                </a:solidFill>
                <a:latin typeface="Publica Sans" panose="00000500000000000000" pitchFamily="50" charset="0"/>
                <a:ea typeface="Palatino Linotype"/>
                <a:cs typeface="Palatino Linotype"/>
                <a:sym typeface="Palatino Linotype"/>
              </a:rPr>
              <a:t>2</a:t>
            </a:r>
            <a:endParaRPr lang="en-US" sz="1600" dirty="0">
              <a:solidFill>
                <a:srgbClr val="000000"/>
              </a:solidFill>
              <a:latin typeface="Publica Sans" panose="00000500000000000000" pitchFamily="50" charset="0"/>
              <a:sym typeface="Arial"/>
            </a:endParaRPr>
          </a:p>
          <a:p>
            <a:pPr algn="ctr">
              <a:buClr>
                <a:srgbClr val="000000"/>
              </a:buClr>
              <a:buSzPts val="4800"/>
            </a:pPr>
            <a:r>
              <a:rPr lang="en-US" sz="1600" dirty="0">
                <a:latin typeface="Publica Sans" panose="00000500000000000000" pitchFamily="50" charset="0"/>
                <a:sym typeface="Palatino Linotype"/>
              </a:rPr>
              <a:t>The University of Texas at El Paso</a:t>
            </a:r>
            <a:r>
              <a:rPr lang="en-US" sz="1600" baseline="30000" dirty="0">
                <a:latin typeface="Publica Sans" panose="00000500000000000000" pitchFamily="50" charset="0"/>
                <a:sym typeface="Palatino Linotype"/>
              </a:rPr>
              <a:t>1</a:t>
            </a:r>
            <a:r>
              <a:rPr lang="en-US" sz="1600" dirty="0">
                <a:latin typeface="Publica Sans" panose="00000500000000000000" pitchFamily="50" charset="0"/>
                <a:sym typeface="Palatino Linotype"/>
              </a:rPr>
              <a:t>, La</a:t>
            </a:r>
            <a:r>
              <a:rPr lang="en-US" sz="1600" dirty="0">
                <a:solidFill>
                  <a:srgbClr val="000000"/>
                </a:solidFill>
                <a:latin typeface="Publica Sans" panose="00000500000000000000" pitchFamily="50" charset="0"/>
                <a:ea typeface="Palatino Linotype"/>
                <a:cs typeface="Palatino Linotype"/>
                <a:sym typeface="Palatino Linotype"/>
              </a:rPr>
              <a:t>wrence Berkeley National </a:t>
            </a:r>
            <a:r>
              <a:rPr lang="en-US" sz="1600" dirty="0">
                <a:solidFill>
                  <a:srgbClr val="000000"/>
                </a:solidFill>
                <a:latin typeface="Publica Sans" panose="00000500000000000000" pitchFamily="50" charset="0"/>
                <a:sym typeface="Palatino Linotype"/>
              </a:rPr>
              <a:t>Laboratory</a:t>
            </a:r>
            <a:r>
              <a:rPr lang="en-US" sz="1600" baseline="30000" dirty="0">
                <a:solidFill>
                  <a:srgbClr val="000000"/>
                </a:solidFill>
                <a:latin typeface="Publica Sans" panose="00000500000000000000" pitchFamily="50" charset="0"/>
                <a:sym typeface="Palatino Linotype"/>
              </a:rPr>
              <a:t>2</a:t>
            </a:r>
            <a:r>
              <a:rPr lang="en-US" sz="1600" dirty="0">
                <a:solidFill>
                  <a:srgbClr val="000000"/>
                </a:solidFill>
                <a:latin typeface="Publica Sans" panose="00000500000000000000" pitchFamily="50" charset="0"/>
              </a:rPr>
              <a:t>, Altair Engineering Inc</a:t>
            </a:r>
            <a:r>
              <a:rPr lang="en-US" sz="1600" baseline="30000" dirty="0">
                <a:solidFill>
                  <a:srgbClr val="000000"/>
                </a:solidFill>
                <a:latin typeface="Publica Sans" panose="00000500000000000000" pitchFamily="50" charset="0"/>
                <a:sym typeface="Palatino Linotype"/>
              </a:rPr>
              <a:t>3</a:t>
            </a:r>
            <a:endParaRPr lang="en-US" sz="1600" dirty="0">
              <a:solidFill>
                <a:srgbClr val="000000"/>
              </a:solidFill>
              <a:latin typeface="Publica Sans" panose="00000500000000000000" pitchFamily="50" charset="0"/>
            </a:endParaRPr>
          </a:p>
        </p:txBody>
      </p:sp>
      <p:pic>
        <p:nvPicPr>
          <p:cNvPr id="5" name="Picture 2" descr="Berkeley Lab Vertical and Stacked Logos">
            <a:extLst>
              <a:ext uri="{FF2B5EF4-FFF2-40B4-BE49-F238E27FC236}">
                <a16:creationId xmlns:a16="http://schemas.microsoft.com/office/drawing/2014/main" id="{068C7D5C-0A71-B213-18B3-A4672BB784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70"/>
          <a:stretch/>
        </p:blipFill>
        <p:spPr bwMode="auto">
          <a:xfrm>
            <a:off x="97439" y="287020"/>
            <a:ext cx="2421836" cy="12908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94DCF7-E427-B13D-EB9B-D4ADDAE74958}"/>
              </a:ext>
            </a:extLst>
          </p:cNvPr>
          <p:cNvSpPr txBox="1"/>
          <p:nvPr/>
        </p:nvSpPr>
        <p:spPr>
          <a:xfrm>
            <a:off x="-1" y="5033897"/>
            <a:ext cx="12191999" cy="338554"/>
          </a:xfrm>
          <a:prstGeom prst="rect">
            <a:avLst/>
          </a:prstGeom>
          <a:noFill/>
        </p:spPr>
        <p:txBody>
          <a:bodyPr wrap="square" rtlCol="0">
            <a:spAutoFit/>
          </a:bodyPr>
          <a:lstStyle/>
          <a:p>
            <a:pPr algn="ctr">
              <a:buClr>
                <a:srgbClr val="000000"/>
              </a:buClr>
              <a:buSzPts val="5900"/>
            </a:pPr>
            <a:r>
              <a:rPr lang="en-US" sz="1600" dirty="0">
                <a:solidFill>
                  <a:srgbClr val="000000"/>
                </a:solidFill>
                <a:latin typeface="Publica Sans" panose="00000500000000000000" pitchFamily="50" charset="0"/>
                <a:ea typeface="Palatino Linotype"/>
                <a:cs typeface="Palatino Linotype"/>
                <a:sym typeface="Palatino Linotype"/>
              </a:rPr>
              <a:t>American Physical Society March Meeting 2024 – March 4</a:t>
            </a:r>
            <a:r>
              <a:rPr lang="en-US" sz="1600" baseline="30000" dirty="0">
                <a:solidFill>
                  <a:srgbClr val="000000"/>
                </a:solidFill>
                <a:latin typeface="Publica Sans" panose="00000500000000000000" pitchFamily="50" charset="0"/>
                <a:ea typeface="Palatino Linotype"/>
                <a:cs typeface="Palatino Linotype"/>
                <a:sym typeface="Palatino Linotype"/>
              </a:rPr>
              <a:t>th</a:t>
            </a:r>
            <a:r>
              <a:rPr lang="en-US" sz="1600" dirty="0">
                <a:solidFill>
                  <a:srgbClr val="000000"/>
                </a:solidFill>
                <a:latin typeface="Publica Sans" panose="00000500000000000000" pitchFamily="50" charset="0"/>
                <a:ea typeface="Palatino Linotype"/>
                <a:cs typeface="Palatino Linotype"/>
                <a:sym typeface="Palatino Linotype"/>
              </a:rPr>
              <a:t>, 2024</a:t>
            </a:r>
          </a:p>
        </p:txBody>
      </p:sp>
      <p:pic>
        <p:nvPicPr>
          <p:cNvPr id="1026" name="Picture 2">
            <a:extLst>
              <a:ext uri="{FF2B5EF4-FFF2-40B4-BE49-F238E27FC236}">
                <a16:creationId xmlns:a16="http://schemas.microsoft.com/office/drawing/2014/main" id="{F25AF10B-CD23-9C45-5F9B-053202F7D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0989" y="287020"/>
            <a:ext cx="2905247" cy="73047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EFFD4168-F1B5-7055-8D56-758458243987}"/>
              </a:ext>
            </a:extLst>
          </p:cNvPr>
          <p:cNvSpPr txBox="1">
            <a:spLocks/>
          </p:cNvSpPr>
          <p:nvPr/>
        </p:nvSpPr>
        <p:spPr>
          <a:xfrm>
            <a:off x="9149179" y="6335334"/>
            <a:ext cx="2743200" cy="365125"/>
          </a:xfrm>
          <a:prstGeom prst="rect">
            <a:avLst/>
          </a:prstGeom>
        </p:spPr>
        <p:txBody>
          <a:bodyPr vert="horz" lIns="91440" tIns="45720" rIns="91440" bIns="45720" rtlCol="0" anchor="ctr"/>
          <a:lstStyle>
            <a:defPPr>
              <a:defRPr lang="en-US"/>
            </a:defPPr>
            <a:lvl1pPr marL="0" algn="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101DE98-013B-48A8-B417-650EF3E0BBB1}" type="slidenum">
              <a:rPr lang="en-US" sz="1800" smtClean="0">
                <a:solidFill>
                  <a:schemeClr val="bg1"/>
                </a:solidFill>
              </a:rPr>
              <a:pPr/>
              <a:t>1</a:t>
            </a:fld>
            <a:endParaRPr lang="en-US" sz="1800" dirty="0">
              <a:solidFill>
                <a:schemeClr val="bg1"/>
              </a:solidFill>
            </a:endParaRPr>
          </a:p>
        </p:txBody>
      </p:sp>
    </p:spTree>
    <p:extLst>
      <p:ext uri="{BB962C8B-B14F-4D97-AF65-F5344CB8AC3E}">
        <p14:creationId xmlns:p14="http://schemas.microsoft.com/office/powerpoint/2010/main" val="2230040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C3E29037-0942-502C-9EC1-2C165EABB0F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DFBB290-E03B-2BAC-A430-DFE2867F54B5}"/>
              </a:ext>
            </a:extLst>
          </p:cNvPr>
          <p:cNvPicPr>
            <a:picLocks noChangeAspect="1"/>
          </p:cNvPicPr>
          <p:nvPr/>
        </p:nvPicPr>
        <p:blipFill>
          <a:blip r:embed="rId2"/>
          <a:stretch>
            <a:fillRect/>
          </a:stretch>
        </p:blipFill>
        <p:spPr>
          <a:xfrm>
            <a:off x="-3759010" y="3902117"/>
            <a:ext cx="2179114" cy="1912285"/>
          </a:xfrm>
          <a:prstGeom prst="rect">
            <a:avLst/>
          </a:prstGeom>
        </p:spPr>
      </p:pic>
      <p:sp>
        <p:nvSpPr>
          <p:cNvPr id="32" name="Rectangle 31">
            <a:extLst>
              <a:ext uri="{FF2B5EF4-FFF2-40B4-BE49-F238E27FC236}">
                <a16:creationId xmlns:a16="http://schemas.microsoft.com/office/drawing/2014/main" id="{23299305-9678-A2A6-172E-925A3B305897}"/>
              </a:ext>
            </a:extLst>
          </p:cNvPr>
          <p:cNvSpPr/>
          <p:nvPr/>
        </p:nvSpPr>
        <p:spPr>
          <a:xfrm>
            <a:off x="3132140" y="2520031"/>
            <a:ext cx="799444" cy="1182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phone&#10;&#10;Description automatically generated">
            <a:extLst>
              <a:ext uri="{FF2B5EF4-FFF2-40B4-BE49-F238E27FC236}">
                <a16:creationId xmlns:a16="http://schemas.microsoft.com/office/drawing/2014/main" id="{570D8D37-3039-65BC-D0E4-BCB053276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28" y="832375"/>
            <a:ext cx="5140016" cy="5516775"/>
          </a:xfrm>
          <a:prstGeom prst="rect">
            <a:avLst/>
          </a:prstGeom>
        </p:spPr>
      </p:pic>
      <p:pic>
        <p:nvPicPr>
          <p:cNvPr id="12" name="Picture 11" descr="A screen shot of a phone&#10;&#10;Description automatically generated">
            <a:extLst>
              <a:ext uri="{FF2B5EF4-FFF2-40B4-BE49-F238E27FC236}">
                <a16:creationId xmlns:a16="http://schemas.microsoft.com/office/drawing/2014/main" id="{A1DFFDA1-4405-0EB8-3FF8-BEC96CDFE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864" y="868351"/>
            <a:ext cx="5388794" cy="5719769"/>
          </a:xfrm>
          <a:prstGeom prst="rect">
            <a:avLst/>
          </a:prstGeom>
        </p:spPr>
      </p:pic>
      <p:pic>
        <p:nvPicPr>
          <p:cNvPr id="31" name="Picture 30" descr="A screenshot of a computer screen&#10;&#10;Description automatically generated">
            <a:extLst>
              <a:ext uri="{FF2B5EF4-FFF2-40B4-BE49-F238E27FC236}">
                <a16:creationId xmlns:a16="http://schemas.microsoft.com/office/drawing/2014/main" id="{5F4BF51D-5865-7976-87D6-B2C8128BC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29" y="905969"/>
            <a:ext cx="4688424" cy="4125924"/>
          </a:xfrm>
          <a:prstGeom prst="rect">
            <a:avLst/>
          </a:prstGeom>
        </p:spPr>
      </p:pic>
      <p:pic>
        <p:nvPicPr>
          <p:cNvPr id="30" name="Picture 29">
            <a:extLst>
              <a:ext uri="{FF2B5EF4-FFF2-40B4-BE49-F238E27FC236}">
                <a16:creationId xmlns:a16="http://schemas.microsoft.com/office/drawing/2014/main" id="{3F7457C0-2ECE-6083-D804-480D385E5991}"/>
              </a:ext>
            </a:extLst>
          </p:cNvPr>
          <p:cNvPicPr>
            <a:picLocks noChangeAspect="1"/>
          </p:cNvPicPr>
          <p:nvPr/>
        </p:nvPicPr>
        <p:blipFill>
          <a:blip r:embed="rId5"/>
          <a:stretch>
            <a:fillRect/>
          </a:stretch>
        </p:blipFill>
        <p:spPr>
          <a:xfrm>
            <a:off x="-3759011" y="1755068"/>
            <a:ext cx="2179115" cy="1892808"/>
          </a:xfrm>
          <a:prstGeom prst="rect">
            <a:avLst/>
          </a:prstGeom>
        </p:spPr>
      </p:pic>
      <p:sp>
        <p:nvSpPr>
          <p:cNvPr id="10" name="Rectangle 9">
            <a:extLst>
              <a:ext uri="{FF2B5EF4-FFF2-40B4-BE49-F238E27FC236}">
                <a16:creationId xmlns:a16="http://schemas.microsoft.com/office/drawing/2014/main" id="{227837B8-1CE6-C440-1582-9CD78220204E}"/>
              </a:ext>
            </a:extLst>
          </p:cNvPr>
          <p:cNvSpPr/>
          <p:nvPr/>
        </p:nvSpPr>
        <p:spPr>
          <a:xfrm>
            <a:off x="3350058" y="1520215"/>
            <a:ext cx="581526" cy="1283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187562-EFB5-DBA1-A826-FD41287DAE44}"/>
              </a:ext>
            </a:extLst>
          </p:cNvPr>
          <p:cNvSpPr/>
          <p:nvPr/>
        </p:nvSpPr>
        <p:spPr>
          <a:xfrm>
            <a:off x="3132140" y="2083987"/>
            <a:ext cx="581526" cy="1283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4191308-EF57-84FC-FFBA-1ED34CE716F0}"/>
              </a:ext>
            </a:extLst>
          </p:cNvPr>
          <p:cNvSpPr txBox="1"/>
          <p:nvPr/>
        </p:nvSpPr>
        <p:spPr>
          <a:xfrm>
            <a:off x="-9742739" y="5220850"/>
            <a:ext cx="4060781" cy="923330"/>
          </a:xfrm>
          <a:prstGeom prst="rect">
            <a:avLst/>
          </a:prstGeom>
          <a:noFill/>
        </p:spPr>
        <p:txBody>
          <a:bodyPr wrap="square" rtlCol="0">
            <a:spAutoFit/>
          </a:bodyPr>
          <a:lstStyle/>
          <a:p>
            <a:pPr marL="285750" indent="-285750">
              <a:buFont typeface="Arial" panose="020B0604020202020204" pitchFamily="34" charset="0"/>
              <a:buChar char="•"/>
            </a:pPr>
            <a:r>
              <a:rPr lang="en-US" err="1"/>
              <a:t>PyFerroX</a:t>
            </a:r>
            <a:r>
              <a:rPr lang="en-US"/>
              <a:t> automates experiment creation for </a:t>
            </a:r>
            <a:r>
              <a:rPr lang="en-US" err="1"/>
              <a:t>FerroX</a:t>
            </a:r>
            <a:r>
              <a:rPr lang="en-US"/>
              <a:t>, enhancing efficiency.</a:t>
            </a:r>
          </a:p>
        </p:txBody>
      </p:sp>
      <p:sp>
        <p:nvSpPr>
          <p:cNvPr id="29" name="TextBox 28">
            <a:extLst>
              <a:ext uri="{FF2B5EF4-FFF2-40B4-BE49-F238E27FC236}">
                <a16:creationId xmlns:a16="http://schemas.microsoft.com/office/drawing/2014/main" id="{FAA71EC9-906B-4FE4-ADB8-15F36EDFCA5B}"/>
              </a:ext>
            </a:extLst>
          </p:cNvPr>
          <p:cNvSpPr txBox="1"/>
          <p:nvPr/>
        </p:nvSpPr>
        <p:spPr>
          <a:xfrm>
            <a:off x="608647" y="1652752"/>
            <a:ext cx="4716997" cy="1477328"/>
          </a:xfrm>
          <a:prstGeom prst="rect">
            <a:avLst/>
          </a:prstGeom>
          <a:noFill/>
        </p:spPr>
        <p:txBody>
          <a:bodyPr wrap="square">
            <a:spAutoFit/>
          </a:bodyP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Automated data collection for comprehensive future analyses. </a:t>
            </a:r>
          </a:p>
          <a:p>
            <a:pPr marL="285750" indent="-285750">
              <a:buFont typeface="Arial" panose="020B0604020202020204" pitchFamily="34" charset="0"/>
              <a:buChar char="•"/>
            </a:pPr>
            <a:r>
              <a:rPr lang="en-US"/>
              <a:t>Essential for exploring vast parameter spaces in ferroelectric device simulations.</a:t>
            </a:r>
          </a:p>
        </p:txBody>
      </p:sp>
      <p:cxnSp>
        <p:nvCxnSpPr>
          <p:cNvPr id="5" name="Straight Arrow Connector 4">
            <a:extLst>
              <a:ext uri="{FF2B5EF4-FFF2-40B4-BE49-F238E27FC236}">
                <a16:creationId xmlns:a16="http://schemas.microsoft.com/office/drawing/2014/main" id="{054622C3-75A4-547D-8544-81EF5ABB95D4}"/>
              </a:ext>
            </a:extLst>
          </p:cNvPr>
          <p:cNvCxnSpPr/>
          <p:nvPr/>
        </p:nvCxnSpPr>
        <p:spPr>
          <a:xfrm>
            <a:off x="5576235" y="3786371"/>
            <a:ext cx="599440" cy="0"/>
          </a:xfrm>
          <a:prstGeom prst="straightConnector1">
            <a:avLst/>
          </a:prstGeom>
          <a:ln w="762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3B93EEB0-D6F4-8E6E-999C-186BFD437F53}"/>
              </a:ext>
            </a:extLst>
          </p:cNvPr>
          <p:cNvCxnSpPr/>
          <p:nvPr/>
        </p:nvCxnSpPr>
        <p:spPr>
          <a:xfrm>
            <a:off x="5589817" y="3772385"/>
            <a:ext cx="59944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8" name="Picture 7" descr="A screen shot of a phone&#10;&#10;Description automatically generated">
            <a:extLst>
              <a:ext uri="{FF2B5EF4-FFF2-40B4-BE49-F238E27FC236}">
                <a16:creationId xmlns:a16="http://schemas.microsoft.com/office/drawing/2014/main" id="{2E02C92C-43C9-9357-3F10-B5957A8B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438" y="969849"/>
            <a:ext cx="5140016" cy="5516775"/>
          </a:xfrm>
          <a:prstGeom prst="rect">
            <a:avLst/>
          </a:prstGeom>
        </p:spPr>
      </p:pic>
      <p:pic>
        <p:nvPicPr>
          <p:cNvPr id="13" name="Picture 6">
            <a:extLst>
              <a:ext uri="{FF2B5EF4-FFF2-40B4-BE49-F238E27FC236}">
                <a16:creationId xmlns:a16="http://schemas.microsoft.com/office/drawing/2014/main" id="{1345F40A-E5DA-1CA7-8306-75FD3A5980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222" r="58295"/>
          <a:stretch/>
        </p:blipFill>
        <p:spPr bwMode="auto">
          <a:xfrm>
            <a:off x="8728766" y="1153051"/>
            <a:ext cx="2506867" cy="21622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graph of a graph&#10;&#10;Description automatically generated with medium confidence">
            <a:extLst>
              <a:ext uri="{FF2B5EF4-FFF2-40B4-BE49-F238E27FC236}">
                <a16:creationId xmlns:a16="http://schemas.microsoft.com/office/drawing/2014/main" id="{34A11892-1170-E13A-4FC6-AF286A0D12F2}"/>
              </a:ext>
            </a:extLst>
          </p:cNvPr>
          <p:cNvPicPr>
            <a:picLocks noChangeAspect="1"/>
          </p:cNvPicPr>
          <p:nvPr/>
        </p:nvPicPr>
        <p:blipFill rotWithShape="1">
          <a:blip r:embed="rId7">
            <a:extLst>
              <a:ext uri="{28A0092B-C50C-407E-A947-70E740481C1C}">
                <a14:useLocalDpi xmlns:a14="http://schemas.microsoft.com/office/drawing/2010/main" val="0"/>
              </a:ext>
            </a:extLst>
          </a:blip>
          <a:srcRect l="16463" t="-1" r="16713" b="-3983"/>
          <a:stretch/>
        </p:blipFill>
        <p:spPr>
          <a:xfrm>
            <a:off x="1160436" y="3079603"/>
            <a:ext cx="3268362" cy="3051459"/>
          </a:xfrm>
          <a:prstGeom prst="rect">
            <a:avLst/>
          </a:prstGeom>
        </p:spPr>
      </p:pic>
      <p:sp>
        <p:nvSpPr>
          <p:cNvPr id="18" name="Rectangle 180">
            <a:extLst>
              <a:ext uri="{FF2B5EF4-FFF2-40B4-BE49-F238E27FC236}">
                <a16:creationId xmlns:a16="http://schemas.microsoft.com/office/drawing/2014/main" id="{20A41468-26A0-5E5E-94E9-C67C394B2BD0}"/>
              </a:ext>
            </a:extLst>
          </p:cNvPr>
          <p:cNvSpPr>
            <a:spLocks noChangeArrowheads="1"/>
          </p:cNvSpPr>
          <p:nvPr/>
        </p:nvSpPr>
        <p:spPr bwMode="auto">
          <a:xfrm>
            <a:off x="-339993" y="-69281"/>
            <a:ext cx="4137865" cy="954107"/>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2800" b="1">
                <a:solidFill>
                  <a:schemeClr val="bg1"/>
                </a:solidFill>
                <a:latin typeface="Publica Sans" panose="00000500000000000000" pitchFamily="50" charset="0"/>
              </a:rPr>
              <a:t>Gaussian process regression</a:t>
            </a:r>
            <a:endParaRPr lang="en-US" sz="2800" b="1">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sp>
        <p:nvSpPr>
          <p:cNvPr id="35" name="Rectangle: Rounded Corners 34">
            <a:extLst>
              <a:ext uri="{FF2B5EF4-FFF2-40B4-BE49-F238E27FC236}">
                <a16:creationId xmlns:a16="http://schemas.microsoft.com/office/drawing/2014/main" id="{7EC382D4-B378-758D-A135-A64CA9F1B60E}"/>
              </a:ext>
            </a:extLst>
          </p:cNvPr>
          <p:cNvSpPr/>
          <p:nvPr/>
        </p:nvSpPr>
        <p:spPr>
          <a:xfrm>
            <a:off x="10858277" y="110234"/>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sp>
        <p:nvSpPr>
          <p:cNvPr id="36" name="Rectangle: Rounded Corners 35">
            <a:extLst>
              <a:ext uri="{FF2B5EF4-FFF2-40B4-BE49-F238E27FC236}">
                <a16:creationId xmlns:a16="http://schemas.microsoft.com/office/drawing/2014/main" id="{3331B9E5-C794-18C2-C504-24E30984D761}"/>
              </a:ext>
            </a:extLst>
          </p:cNvPr>
          <p:cNvSpPr/>
          <p:nvPr/>
        </p:nvSpPr>
        <p:spPr>
          <a:xfrm>
            <a:off x="9519935" y="100923"/>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pic>
        <p:nvPicPr>
          <p:cNvPr id="37" name="Picture 36" descr="A blue arrow pointing to the right&#10;&#10;Description automatically generated">
            <a:extLst>
              <a:ext uri="{FF2B5EF4-FFF2-40B4-BE49-F238E27FC236}">
                <a16:creationId xmlns:a16="http://schemas.microsoft.com/office/drawing/2014/main" id="{BCBFCC1C-D318-D82C-A1B0-D58BDC7973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8886" y="271781"/>
            <a:ext cx="426724" cy="166256"/>
          </a:xfrm>
          <a:prstGeom prst="rect">
            <a:avLst/>
          </a:prstGeom>
        </p:spPr>
      </p:pic>
      <p:pic>
        <p:nvPicPr>
          <p:cNvPr id="38" name="Picture 37" descr="A blue arrow pointing to the right&#10;&#10;Description automatically generated">
            <a:extLst>
              <a:ext uri="{FF2B5EF4-FFF2-40B4-BE49-F238E27FC236}">
                <a16:creationId xmlns:a16="http://schemas.microsoft.com/office/drawing/2014/main" id="{53A99260-AEC5-EA85-F4D4-4AB0E6A725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6601" y="253864"/>
            <a:ext cx="426724" cy="166256"/>
          </a:xfrm>
          <a:prstGeom prst="rect">
            <a:avLst/>
          </a:prstGeom>
        </p:spPr>
      </p:pic>
      <p:pic>
        <p:nvPicPr>
          <p:cNvPr id="41" name="Picture 40" descr="A blue arrow pointing to the right&#10;&#10;Description automatically generated">
            <a:extLst>
              <a:ext uri="{FF2B5EF4-FFF2-40B4-BE49-F238E27FC236}">
                <a16:creationId xmlns:a16="http://schemas.microsoft.com/office/drawing/2014/main" id="{EEA99C44-E00B-1F64-EF42-726455FCEB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5144" y="271781"/>
            <a:ext cx="426724" cy="166256"/>
          </a:xfrm>
          <a:prstGeom prst="rect">
            <a:avLst/>
          </a:prstGeom>
        </p:spPr>
      </p:pic>
      <p:pic>
        <p:nvPicPr>
          <p:cNvPr id="42" name="Picture 41" descr="A blue arrow pointing to the right&#10;&#10;Description automatically generated">
            <a:extLst>
              <a:ext uri="{FF2B5EF4-FFF2-40B4-BE49-F238E27FC236}">
                <a16:creationId xmlns:a16="http://schemas.microsoft.com/office/drawing/2014/main" id="{506B0042-339F-A236-51A9-F3A354E34F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7693" y="278839"/>
            <a:ext cx="426724" cy="166256"/>
          </a:xfrm>
          <a:prstGeom prst="rect">
            <a:avLst/>
          </a:prstGeom>
        </p:spPr>
      </p:pic>
      <p:sp>
        <p:nvSpPr>
          <p:cNvPr id="43" name="Rectangle: Rounded Corners 42">
            <a:extLst>
              <a:ext uri="{FF2B5EF4-FFF2-40B4-BE49-F238E27FC236}">
                <a16:creationId xmlns:a16="http://schemas.microsoft.com/office/drawing/2014/main" id="{B04D079D-2BAE-A3EA-8FFC-463805458103}"/>
              </a:ext>
            </a:extLst>
          </p:cNvPr>
          <p:cNvSpPr/>
          <p:nvPr/>
        </p:nvSpPr>
        <p:spPr>
          <a:xfrm>
            <a:off x="4866863" y="75691"/>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44" name="Rectangle: Rounded Corners 43">
            <a:extLst>
              <a:ext uri="{FF2B5EF4-FFF2-40B4-BE49-F238E27FC236}">
                <a16:creationId xmlns:a16="http://schemas.microsoft.com/office/drawing/2014/main" id="{AA2A3C2B-90AE-362F-717F-626CDC0A982E}"/>
              </a:ext>
            </a:extLst>
          </p:cNvPr>
          <p:cNvSpPr/>
          <p:nvPr/>
        </p:nvSpPr>
        <p:spPr>
          <a:xfrm>
            <a:off x="6215122" y="72915"/>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45" name="Rectangle: Rounded Corners 44">
            <a:extLst>
              <a:ext uri="{FF2B5EF4-FFF2-40B4-BE49-F238E27FC236}">
                <a16:creationId xmlns:a16="http://schemas.microsoft.com/office/drawing/2014/main" id="{BFF9E3B0-DF14-297D-062D-FC630DAAC0CB}"/>
              </a:ext>
            </a:extLst>
          </p:cNvPr>
          <p:cNvSpPr/>
          <p:nvPr/>
        </p:nvSpPr>
        <p:spPr>
          <a:xfrm>
            <a:off x="7666104" y="45893"/>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Extract simulations results</a:t>
            </a:r>
          </a:p>
        </p:txBody>
      </p:sp>
      <p:sp>
        <p:nvSpPr>
          <p:cNvPr id="9" name="TextBox 8">
            <a:extLst>
              <a:ext uri="{FF2B5EF4-FFF2-40B4-BE49-F238E27FC236}">
                <a16:creationId xmlns:a16="http://schemas.microsoft.com/office/drawing/2014/main" id="{22C48C91-1A5F-7F49-E102-E11AF8B68EDD}"/>
              </a:ext>
            </a:extLst>
          </p:cNvPr>
          <p:cNvSpPr txBox="1"/>
          <p:nvPr/>
        </p:nvSpPr>
        <p:spPr>
          <a:xfrm>
            <a:off x="6761850" y="4960886"/>
            <a:ext cx="4890781" cy="1323439"/>
          </a:xfrm>
          <a:prstGeom prst="rect">
            <a:avLst/>
          </a:prstGeom>
          <a:noFill/>
        </p:spPr>
        <p:txBody>
          <a:bodyPr wrap="square">
            <a:spAutoFit/>
          </a:bodyPr>
          <a:lstStyle/>
          <a:p>
            <a:r>
              <a:rPr lang="en-US" sz="1600" dirty="0"/>
              <a:t>Gaussian process regression models exhibit exceptional fit with R^2, underscoring their effectiveness in predicting device capacitance and potential electricity across varying ferroelectric and dielectric thicknesses and applied voltages</a:t>
            </a:r>
          </a:p>
        </p:txBody>
      </p:sp>
      <p:grpSp>
        <p:nvGrpSpPr>
          <p:cNvPr id="27" name="Group 26">
            <a:extLst>
              <a:ext uri="{FF2B5EF4-FFF2-40B4-BE49-F238E27FC236}">
                <a16:creationId xmlns:a16="http://schemas.microsoft.com/office/drawing/2014/main" id="{8408F77D-0549-4B85-FE9E-22DD449FD5BC}"/>
              </a:ext>
            </a:extLst>
          </p:cNvPr>
          <p:cNvGrpSpPr/>
          <p:nvPr/>
        </p:nvGrpSpPr>
        <p:grpSpPr>
          <a:xfrm>
            <a:off x="7091168" y="3346610"/>
            <a:ext cx="3885256" cy="1674335"/>
            <a:chOff x="7120390" y="3750605"/>
            <a:chExt cx="3885256" cy="1674335"/>
          </a:xfrm>
        </p:grpSpPr>
        <p:sp>
          <p:nvSpPr>
            <p:cNvPr id="20" name="TextBox 19">
              <a:extLst>
                <a:ext uri="{FF2B5EF4-FFF2-40B4-BE49-F238E27FC236}">
                  <a16:creationId xmlns:a16="http://schemas.microsoft.com/office/drawing/2014/main" id="{C8523037-7AD6-19AF-D7C0-4326A6782837}"/>
                </a:ext>
              </a:extLst>
            </p:cNvPr>
            <p:cNvSpPr txBox="1"/>
            <p:nvPr/>
          </p:nvSpPr>
          <p:spPr>
            <a:xfrm rot="16200000">
              <a:off x="6438685" y="4468076"/>
              <a:ext cx="1501909" cy="138499"/>
            </a:xfrm>
            <a:prstGeom prst="rect">
              <a:avLst/>
            </a:prstGeom>
            <a:noFill/>
          </p:spPr>
          <p:txBody>
            <a:bodyPr wrap="square">
              <a:spAutoFit/>
            </a:bodyPr>
            <a:lstStyle/>
            <a:p>
              <a:pPr algn="ctr"/>
              <a:r>
                <a:rPr lang="en-US" sz="300" dirty="0"/>
                <a:t>Predicted capacitance – Test</a:t>
              </a:r>
            </a:p>
          </p:txBody>
        </p:sp>
        <p:grpSp>
          <p:nvGrpSpPr>
            <p:cNvPr id="25" name="Group 24">
              <a:extLst>
                <a:ext uri="{FF2B5EF4-FFF2-40B4-BE49-F238E27FC236}">
                  <a16:creationId xmlns:a16="http://schemas.microsoft.com/office/drawing/2014/main" id="{FB40FFC0-D14C-7FD5-AD47-B9BEFBFE2A40}"/>
                </a:ext>
              </a:extLst>
            </p:cNvPr>
            <p:cNvGrpSpPr/>
            <p:nvPr/>
          </p:nvGrpSpPr>
          <p:grpSpPr>
            <a:xfrm>
              <a:off x="7241884" y="3750605"/>
              <a:ext cx="3763762" cy="1674335"/>
              <a:chOff x="7241884" y="3750605"/>
              <a:chExt cx="3763762" cy="1674335"/>
            </a:xfrm>
          </p:grpSpPr>
          <p:pic>
            <p:nvPicPr>
              <p:cNvPr id="14" name="Picture 4">
                <a:extLst>
                  <a:ext uri="{FF2B5EF4-FFF2-40B4-BE49-F238E27FC236}">
                    <a16:creationId xmlns:a16="http://schemas.microsoft.com/office/drawing/2014/main" id="{5B013E03-6C31-0AC8-D1B4-4C75D4FB5C9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0601"/>
              <a:stretch/>
            </p:blipFill>
            <p:spPr bwMode="auto">
              <a:xfrm>
                <a:off x="9345414" y="3750605"/>
                <a:ext cx="1660232" cy="1590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02A3D56-BAA3-0B51-7AAD-DBB4A591837C}"/>
                  </a:ext>
                </a:extLst>
              </p:cNvPr>
              <p:cNvPicPr>
                <a:picLocks noChangeAspect="1"/>
              </p:cNvPicPr>
              <p:nvPr/>
            </p:nvPicPr>
            <p:blipFill rotWithShape="1">
              <a:blip r:embed="rId10"/>
              <a:srcRect t="3187"/>
              <a:stretch/>
            </p:blipFill>
            <p:spPr>
              <a:xfrm>
                <a:off x="7241884" y="3778822"/>
                <a:ext cx="1631952" cy="1646118"/>
              </a:xfrm>
              <a:prstGeom prst="rect">
                <a:avLst/>
              </a:prstGeom>
            </p:spPr>
          </p:pic>
          <p:cxnSp>
            <p:nvCxnSpPr>
              <p:cNvPr id="19" name="Straight Connector 18">
                <a:extLst>
                  <a:ext uri="{FF2B5EF4-FFF2-40B4-BE49-F238E27FC236}">
                    <a16:creationId xmlns:a16="http://schemas.microsoft.com/office/drawing/2014/main" id="{C3C38726-2B56-6C48-0C9C-A313F9BC4995}"/>
                  </a:ext>
                </a:extLst>
              </p:cNvPr>
              <p:cNvCxnSpPr/>
              <p:nvPr/>
            </p:nvCxnSpPr>
            <p:spPr>
              <a:xfrm flipV="1">
                <a:off x="7341870" y="3829050"/>
                <a:ext cx="1436370" cy="1428750"/>
              </a:xfrm>
              <a:prstGeom prst="line">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47A637C4-EA3B-675E-2A4E-BA087C442E80}"/>
                  </a:ext>
                </a:extLst>
              </p:cNvPr>
              <p:cNvCxnSpPr>
                <a:cxnSpLocks/>
              </p:cNvCxnSpPr>
              <p:nvPr/>
            </p:nvCxnSpPr>
            <p:spPr>
              <a:xfrm flipV="1">
                <a:off x="9546460" y="3859530"/>
                <a:ext cx="1387734" cy="1303020"/>
              </a:xfrm>
              <a:prstGeom prst="line">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
        <p:nvSpPr>
          <p:cNvPr id="28" name="TextBox 27">
            <a:extLst>
              <a:ext uri="{FF2B5EF4-FFF2-40B4-BE49-F238E27FC236}">
                <a16:creationId xmlns:a16="http://schemas.microsoft.com/office/drawing/2014/main" id="{EEE1B8C4-62F6-99F3-26C1-84872F344602}"/>
              </a:ext>
            </a:extLst>
          </p:cNvPr>
          <p:cNvSpPr txBox="1"/>
          <p:nvPr/>
        </p:nvSpPr>
        <p:spPr>
          <a:xfrm>
            <a:off x="6666610" y="1178509"/>
            <a:ext cx="2499991" cy="70788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Gaussian process prediction</a:t>
            </a:r>
          </a:p>
        </p:txBody>
      </p:sp>
      <p:sp>
        <p:nvSpPr>
          <p:cNvPr id="3" name="TextBox 2">
            <a:extLst>
              <a:ext uri="{FF2B5EF4-FFF2-40B4-BE49-F238E27FC236}">
                <a16:creationId xmlns:a16="http://schemas.microsoft.com/office/drawing/2014/main" id="{54E71781-FC86-38D1-49AC-11C7D384B824}"/>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sp>
        <p:nvSpPr>
          <p:cNvPr id="16" name="TextBox 15">
            <a:extLst>
              <a:ext uri="{FF2B5EF4-FFF2-40B4-BE49-F238E27FC236}">
                <a16:creationId xmlns:a16="http://schemas.microsoft.com/office/drawing/2014/main" id="{B69FEEC5-5A2E-8EE3-0F3B-F832CA9D6FEB}"/>
              </a:ext>
            </a:extLst>
          </p:cNvPr>
          <p:cNvSpPr txBox="1"/>
          <p:nvPr/>
        </p:nvSpPr>
        <p:spPr>
          <a:xfrm>
            <a:off x="880804" y="942766"/>
            <a:ext cx="2197097" cy="70788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Geometry optimization</a:t>
            </a:r>
          </a:p>
        </p:txBody>
      </p:sp>
      <p:pic>
        <p:nvPicPr>
          <p:cNvPr id="21" name="Picture 20" descr="A black background with a black square&#10;&#10;Description automatically generated with medium confidence">
            <a:extLst>
              <a:ext uri="{FF2B5EF4-FFF2-40B4-BE49-F238E27FC236}">
                <a16:creationId xmlns:a16="http://schemas.microsoft.com/office/drawing/2014/main" id="{EAACD4E8-F211-6E6A-6A00-BBA770704E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4760" y="994573"/>
            <a:ext cx="339931" cy="339931"/>
          </a:xfrm>
          <a:prstGeom prst="rect">
            <a:avLst/>
          </a:prstGeom>
        </p:spPr>
      </p:pic>
      <p:sp>
        <p:nvSpPr>
          <p:cNvPr id="23" name="Slide Number Placeholder 1">
            <a:extLst>
              <a:ext uri="{FF2B5EF4-FFF2-40B4-BE49-F238E27FC236}">
                <a16:creationId xmlns:a16="http://schemas.microsoft.com/office/drawing/2014/main" id="{02E60FB4-D1CE-EBC7-EAA7-C20A2BC58AF6}"/>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10</a:t>
            </a:fld>
            <a:endParaRPr lang="en-US" sz="1800" dirty="0">
              <a:solidFill>
                <a:schemeClr val="bg1"/>
              </a:solidFill>
            </a:endParaRPr>
          </a:p>
        </p:txBody>
      </p:sp>
    </p:spTree>
    <p:extLst>
      <p:ext uri="{BB962C8B-B14F-4D97-AF65-F5344CB8AC3E}">
        <p14:creationId xmlns:p14="http://schemas.microsoft.com/office/powerpoint/2010/main" val="190679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0DEE283A-5A5B-F5D6-808B-A8C571C4418B}"/>
            </a:ext>
          </a:extLst>
        </p:cNvPr>
        <p:cNvGrpSpPr/>
        <p:nvPr/>
      </p:nvGrpSpPr>
      <p:grpSpPr>
        <a:xfrm>
          <a:off x="0" y="0"/>
          <a:ext cx="0" cy="0"/>
          <a:chOff x="0" y="0"/>
          <a:chExt cx="0" cy="0"/>
        </a:xfrm>
      </p:grpSpPr>
      <p:pic>
        <p:nvPicPr>
          <p:cNvPr id="27" name="Picture 26" descr="A screen shot of a phone&#10;&#10;Description automatically generated">
            <a:extLst>
              <a:ext uri="{FF2B5EF4-FFF2-40B4-BE49-F238E27FC236}">
                <a16:creationId xmlns:a16="http://schemas.microsoft.com/office/drawing/2014/main" id="{2C6AB605-9E01-308C-4507-38B0B192D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56" y="809625"/>
            <a:ext cx="11496902" cy="5739166"/>
          </a:xfrm>
          <a:prstGeom prst="rect">
            <a:avLst/>
          </a:prstGeom>
        </p:spPr>
      </p:pic>
      <p:sp>
        <p:nvSpPr>
          <p:cNvPr id="34" name="TextBox 33">
            <a:extLst>
              <a:ext uri="{FF2B5EF4-FFF2-40B4-BE49-F238E27FC236}">
                <a16:creationId xmlns:a16="http://schemas.microsoft.com/office/drawing/2014/main" id="{5A568A79-2CA1-172D-1192-88DEE4BC47B4}"/>
              </a:ext>
            </a:extLst>
          </p:cNvPr>
          <p:cNvSpPr txBox="1"/>
          <p:nvPr/>
        </p:nvSpPr>
        <p:spPr>
          <a:xfrm>
            <a:off x="974241" y="3884862"/>
            <a:ext cx="2717913" cy="70788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Parameter optimization</a:t>
            </a:r>
          </a:p>
        </p:txBody>
      </p:sp>
      <p:cxnSp>
        <p:nvCxnSpPr>
          <p:cNvPr id="36" name="Straight Connector 35">
            <a:extLst>
              <a:ext uri="{FF2B5EF4-FFF2-40B4-BE49-F238E27FC236}">
                <a16:creationId xmlns:a16="http://schemas.microsoft.com/office/drawing/2014/main" id="{934FE772-0E61-0A72-F12C-011B5D0396D5}"/>
              </a:ext>
            </a:extLst>
          </p:cNvPr>
          <p:cNvCxnSpPr>
            <a:cxnSpLocks/>
          </p:cNvCxnSpPr>
          <p:nvPr/>
        </p:nvCxnSpPr>
        <p:spPr>
          <a:xfrm>
            <a:off x="702678" y="3672819"/>
            <a:ext cx="10786641"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00D29C47-2703-4012-FF3B-B822AE44D946}"/>
              </a:ext>
            </a:extLst>
          </p:cNvPr>
          <p:cNvSpPr txBox="1"/>
          <p:nvPr/>
        </p:nvSpPr>
        <p:spPr>
          <a:xfrm>
            <a:off x="16489901" y="4652400"/>
            <a:ext cx="3387116" cy="1569660"/>
          </a:xfrm>
          <a:prstGeom prst="rect">
            <a:avLst/>
          </a:prstGeom>
          <a:noFill/>
        </p:spPr>
        <p:txBody>
          <a:bodyPr wrap="square">
            <a:spAutoFit/>
          </a:bodyPr>
          <a:lstStyle/>
          <a:p>
            <a:pPr marL="285750" indent="-285750" algn="ctr">
              <a:buFont typeface="Arial" panose="020B0604020202020204" pitchFamily="34" charset="0"/>
              <a:buChar char="•"/>
            </a:pPr>
            <a:r>
              <a:rPr lang="en-US" sz="1600"/>
              <a:t>Simulation of polarization domains illustrating the effects of varying material parameters: Alpha (α), Beta (β), and Gamma (γ), on domain structures and polarization dynamics</a:t>
            </a:r>
          </a:p>
        </p:txBody>
      </p:sp>
      <p:pic>
        <p:nvPicPr>
          <p:cNvPr id="40" name="Picture 2">
            <a:extLst>
              <a:ext uri="{FF2B5EF4-FFF2-40B4-BE49-F238E27FC236}">
                <a16:creationId xmlns:a16="http://schemas.microsoft.com/office/drawing/2014/main" id="{F9F18799-B395-E39E-926E-C8D30A632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0484" y="4185330"/>
            <a:ext cx="3000527" cy="12982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81871C71-6B87-B47A-03A8-6152963CA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0577" y="5536034"/>
            <a:ext cx="3000527" cy="12982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aph of a graph&#10;&#10;Description automatically generated with medium confidence">
            <a:extLst>
              <a:ext uri="{FF2B5EF4-FFF2-40B4-BE49-F238E27FC236}">
                <a16:creationId xmlns:a16="http://schemas.microsoft.com/office/drawing/2014/main" id="{8DB2AA08-A011-6813-5F1A-FED5F19954D1}"/>
              </a:ext>
            </a:extLst>
          </p:cNvPr>
          <p:cNvPicPr>
            <a:picLocks noChangeAspect="1"/>
          </p:cNvPicPr>
          <p:nvPr/>
        </p:nvPicPr>
        <p:blipFill rotWithShape="1">
          <a:blip r:embed="rId5">
            <a:extLst>
              <a:ext uri="{28A0092B-C50C-407E-A947-70E740481C1C}">
                <a14:useLocalDpi xmlns:a14="http://schemas.microsoft.com/office/drawing/2010/main" val="0"/>
              </a:ext>
            </a:extLst>
          </a:blip>
          <a:srcRect l="16463" t="-1" r="16713" b="-3983"/>
          <a:stretch/>
        </p:blipFill>
        <p:spPr>
          <a:xfrm>
            <a:off x="2136852" y="969242"/>
            <a:ext cx="2842267" cy="2653643"/>
          </a:xfrm>
          <a:prstGeom prst="rect">
            <a:avLst/>
          </a:prstGeom>
        </p:spPr>
      </p:pic>
      <p:cxnSp>
        <p:nvCxnSpPr>
          <p:cNvPr id="22" name="Straight Arrow Connector 21">
            <a:extLst>
              <a:ext uri="{FF2B5EF4-FFF2-40B4-BE49-F238E27FC236}">
                <a16:creationId xmlns:a16="http://schemas.microsoft.com/office/drawing/2014/main" id="{AC33E1AD-CC24-7A33-5CA1-0BFAF6A50AD9}"/>
              </a:ext>
            </a:extLst>
          </p:cNvPr>
          <p:cNvCxnSpPr/>
          <p:nvPr/>
        </p:nvCxnSpPr>
        <p:spPr>
          <a:xfrm>
            <a:off x="5014974" y="2419561"/>
            <a:ext cx="599440" cy="0"/>
          </a:xfrm>
          <a:prstGeom prst="straightConnector1">
            <a:avLst/>
          </a:prstGeom>
          <a:ln w="762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CEDA5EF7-8B79-FD16-6048-26391F424ED5}"/>
              </a:ext>
            </a:extLst>
          </p:cNvPr>
          <p:cNvCxnSpPr/>
          <p:nvPr/>
        </p:nvCxnSpPr>
        <p:spPr>
          <a:xfrm>
            <a:off x="5014974" y="2370904"/>
            <a:ext cx="59944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6" name="Picture 6">
            <a:extLst>
              <a:ext uri="{FF2B5EF4-FFF2-40B4-BE49-F238E27FC236}">
                <a16:creationId xmlns:a16="http://schemas.microsoft.com/office/drawing/2014/main" id="{7FC85E11-C9B7-0226-50BE-60E70A01AA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6689"/>
          <a:stretch/>
        </p:blipFill>
        <p:spPr bwMode="auto">
          <a:xfrm>
            <a:off x="5781980" y="1097747"/>
            <a:ext cx="2188484" cy="195915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83B3914-CA71-BA54-C30A-7B9E2D320621}"/>
              </a:ext>
            </a:extLst>
          </p:cNvPr>
          <p:cNvSpPr txBox="1"/>
          <p:nvPr/>
        </p:nvSpPr>
        <p:spPr>
          <a:xfrm>
            <a:off x="941306" y="1218322"/>
            <a:ext cx="2197097" cy="70788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Geometry optimization</a:t>
            </a:r>
          </a:p>
        </p:txBody>
      </p:sp>
      <p:pic>
        <p:nvPicPr>
          <p:cNvPr id="42" name="Picture 2">
            <a:extLst>
              <a:ext uri="{FF2B5EF4-FFF2-40B4-BE49-F238E27FC236}">
                <a16:creationId xmlns:a16="http://schemas.microsoft.com/office/drawing/2014/main" id="{52EC7A0A-1DE4-E72E-6C80-5F63336FA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091" y="3707086"/>
            <a:ext cx="2853989" cy="12348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FF61B8AE-11E8-C614-F14F-3E7F6A13C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091" y="4964923"/>
            <a:ext cx="2853989" cy="1234871"/>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a:extLst>
              <a:ext uri="{FF2B5EF4-FFF2-40B4-BE49-F238E27FC236}">
                <a16:creationId xmlns:a16="http://schemas.microsoft.com/office/drawing/2014/main" id="{37647B49-93E4-22F8-C21D-FC28459F87C7}"/>
              </a:ext>
            </a:extLst>
          </p:cNvPr>
          <p:cNvCxnSpPr/>
          <p:nvPr/>
        </p:nvCxnSpPr>
        <p:spPr>
          <a:xfrm>
            <a:off x="6229623" y="4990614"/>
            <a:ext cx="599440" cy="0"/>
          </a:xfrm>
          <a:prstGeom prst="straightConnector1">
            <a:avLst/>
          </a:prstGeom>
          <a:ln w="762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3E54A16B-8A0F-C847-3F21-83BEF457EAD4}"/>
              </a:ext>
            </a:extLst>
          </p:cNvPr>
          <p:cNvCxnSpPr/>
          <p:nvPr/>
        </p:nvCxnSpPr>
        <p:spPr>
          <a:xfrm>
            <a:off x="6229623" y="4941957"/>
            <a:ext cx="59944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49" name="Picture 48" descr="A screen shot of a phone&#10;&#10;Description automatically generated">
            <a:extLst>
              <a:ext uri="{FF2B5EF4-FFF2-40B4-BE49-F238E27FC236}">
                <a16:creationId xmlns:a16="http://schemas.microsoft.com/office/drawing/2014/main" id="{C79AEDCD-4A80-66DF-3B28-7738CE435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323" y="1032016"/>
            <a:ext cx="5140016" cy="5516775"/>
          </a:xfrm>
          <a:prstGeom prst="rect">
            <a:avLst/>
          </a:prstGeom>
        </p:spPr>
      </p:pic>
      <p:sp>
        <p:nvSpPr>
          <p:cNvPr id="2" name="Rectangle 180">
            <a:extLst>
              <a:ext uri="{FF2B5EF4-FFF2-40B4-BE49-F238E27FC236}">
                <a16:creationId xmlns:a16="http://schemas.microsoft.com/office/drawing/2014/main" id="{C42DB4FD-589C-D529-7817-EA1BE709E8F0}"/>
              </a:ext>
            </a:extLst>
          </p:cNvPr>
          <p:cNvSpPr>
            <a:spLocks noChangeArrowheads="1"/>
          </p:cNvSpPr>
          <p:nvPr/>
        </p:nvSpPr>
        <p:spPr bwMode="auto">
          <a:xfrm>
            <a:off x="-339993" y="-69281"/>
            <a:ext cx="4137865" cy="954107"/>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2800" b="1">
                <a:solidFill>
                  <a:schemeClr val="bg1"/>
                </a:solidFill>
                <a:latin typeface="Publica Sans" panose="00000500000000000000" pitchFamily="50" charset="0"/>
              </a:rPr>
              <a:t>Gaussian process regression</a:t>
            </a:r>
            <a:endParaRPr lang="en-US" sz="2800" b="1">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sp>
        <p:nvSpPr>
          <p:cNvPr id="3" name="Rectangle: Rounded Corners 2">
            <a:extLst>
              <a:ext uri="{FF2B5EF4-FFF2-40B4-BE49-F238E27FC236}">
                <a16:creationId xmlns:a16="http://schemas.microsoft.com/office/drawing/2014/main" id="{FD214B4C-C1E8-FF90-355D-30EC602B075D}"/>
              </a:ext>
            </a:extLst>
          </p:cNvPr>
          <p:cNvSpPr/>
          <p:nvPr/>
        </p:nvSpPr>
        <p:spPr>
          <a:xfrm>
            <a:off x="10968026" y="77042"/>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pic>
        <p:nvPicPr>
          <p:cNvPr id="7" name="Picture 6" descr="A blue arrow pointing to the right&#10;&#10;Description automatically generated">
            <a:extLst>
              <a:ext uri="{FF2B5EF4-FFF2-40B4-BE49-F238E27FC236}">
                <a16:creationId xmlns:a16="http://schemas.microsoft.com/office/drawing/2014/main" id="{12132BDD-874B-5A1C-05F4-0E983DB4D9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8635" y="238589"/>
            <a:ext cx="426724" cy="166256"/>
          </a:xfrm>
          <a:prstGeom prst="rect">
            <a:avLst/>
          </a:prstGeom>
        </p:spPr>
      </p:pic>
      <p:pic>
        <p:nvPicPr>
          <p:cNvPr id="8" name="Picture 7" descr="A blue arrow pointing to the right&#10;&#10;Description automatically generated">
            <a:extLst>
              <a:ext uri="{FF2B5EF4-FFF2-40B4-BE49-F238E27FC236}">
                <a16:creationId xmlns:a16="http://schemas.microsoft.com/office/drawing/2014/main" id="{7070B76B-AF16-5DA0-FE5C-3FC208D25C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2479" y="238589"/>
            <a:ext cx="426724" cy="166256"/>
          </a:xfrm>
          <a:prstGeom prst="rect">
            <a:avLst/>
          </a:prstGeom>
        </p:spPr>
      </p:pic>
      <p:pic>
        <p:nvPicPr>
          <p:cNvPr id="12" name="Picture 11" descr="A blue arrow pointing to the right&#10;&#10;Description automatically generated">
            <a:extLst>
              <a:ext uri="{FF2B5EF4-FFF2-40B4-BE49-F238E27FC236}">
                <a16:creationId xmlns:a16="http://schemas.microsoft.com/office/drawing/2014/main" id="{C91C7523-606D-B1EA-D380-616FE575F7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893" y="238589"/>
            <a:ext cx="426724" cy="166256"/>
          </a:xfrm>
          <a:prstGeom prst="rect">
            <a:avLst/>
          </a:prstGeom>
        </p:spPr>
      </p:pic>
      <p:pic>
        <p:nvPicPr>
          <p:cNvPr id="14" name="Picture 13" descr="A blue arrow pointing to the right&#10;&#10;Description automatically generated">
            <a:extLst>
              <a:ext uri="{FF2B5EF4-FFF2-40B4-BE49-F238E27FC236}">
                <a16:creationId xmlns:a16="http://schemas.microsoft.com/office/drawing/2014/main" id="{D74D9D1A-D0B7-ABAA-A19A-5A4E87C304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17442" y="245647"/>
            <a:ext cx="426724" cy="166256"/>
          </a:xfrm>
          <a:prstGeom prst="rect">
            <a:avLst/>
          </a:prstGeom>
        </p:spPr>
      </p:pic>
      <p:sp>
        <p:nvSpPr>
          <p:cNvPr id="15" name="Rectangle: Rounded Corners 14">
            <a:extLst>
              <a:ext uri="{FF2B5EF4-FFF2-40B4-BE49-F238E27FC236}">
                <a16:creationId xmlns:a16="http://schemas.microsoft.com/office/drawing/2014/main" id="{B83B1D68-0AF1-D5A9-23F5-DA0436F92963}"/>
              </a:ext>
            </a:extLst>
          </p:cNvPr>
          <p:cNvSpPr/>
          <p:nvPr/>
        </p:nvSpPr>
        <p:spPr>
          <a:xfrm>
            <a:off x="4976612" y="42499"/>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16" name="Rectangle: Rounded Corners 15">
            <a:extLst>
              <a:ext uri="{FF2B5EF4-FFF2-40B4-BE49-F238E27FC236}">
                <a16:creationId xmlns:a16="http://schemas.microsoft.com/office/drawing/2014/main" id="{E74C8619-7940-70E7-F63A-D34E53330D63}"/>
              </a:ext>
            </a:extLst>
          </p:cNvPr>
          <p:cNvSpPr/>
          <p:nvPr/>
        </p:nvSpPr>
        <p:spPr>
          <a:xfrm>
            <a:off x="6324871" y="39723"/>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17" name="Rectangle: Rounded Corners 16">
            <a:extLst>
              <a:ext uri="{FF2B5EF4-FFF2-40B4-BE49-F238E27FC236}">
                <a16:creationId xmlns:a16="http://schemas.microsoft.com/office/drawing/2014/main" id="{98B34FDD-0435-5244-23B6-7794A6BCE78F}"/>
              </a:ext>
            </a:extLst>
          </p:cNvPr>
          <p:cNvSpPr/>
          <p:nvPr/>
        </p:nvSpPr>
        <p:spPr>
          <a:xfrm>
            <a:off x="9126642" y="14193"/>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Train gaussian model</a:t>
            </a:r>
          </a:p>
        </p:txBody>
      </p:sp>
      <p:sp>
        <p:nvSpPr>
          <p:cNvPr id="18" name="Rectangle: Rounded Corners 17">
            <a:extLst>
              <a:ext uri="{FF2B5EF4-FFF2-40B4-BE49-F238E27FC236}">
                <a16:creationId xmlns:a16="http://schemas.microsoft.com/office/drawing/2014/main" id="{97DFA36E-06FD-A045-29ED-29596A50330F}"/>
              </a:ext>
            </a:extLst>
          </p:cNvPr>
          <p:cNvSpPr/>
          <p:nvPr/>
        </p:nvSpPr>
        <p:spPr>
          <a:xfrm>
            <a:off x="7785359" y="56912"/>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grpSp>
        <p:nvGrpSpPr>
          <p:cNvPr id="20" name="Group 19">
            <a:extLst>
              <a:ext uri="{FF2B5EF4-FFF2-40B4-BE49-F238E27FC236}">
                <a16:creationId xmlns:a16="http://schemas.microsoft.com/office/drawing/2014/main" id="{30F35CC2-70E2-6FF6-D9EB-CEE761DBCA25}"/>
              </a:ext>
            </a:extLst>
          </p:cNvPr>
          <p:cNvGrpSpPr/>
          <p:nvPr/>
        </p:nvGrpSpPr>
        <p:grpSpPr>
          <a:xfrm>
            <a:off x="7970464" y="1476402"/>
            <a:ext cx="3618759" cy="1466034"/>
            <a:chOff x="7120390" y="3750605"/>
            <a:chExt cx="3885256" cy="1674335"/>
          </a:xfrm>
        </p:grpSpPr>
        <p:sp>
          <p:nvSpPr>
            <p:cNvPr id="21" name="TextBox 20">
              <a:extLst>
                <a:ext uri="{FF2B5EF4-FFF2-40B4-BE49-F238E27FC236}">
                  <a16:creationId xmlns:a16="http://schemas.microsoft.com/office/drawing/2014/main" id="{8BA155F4-9601-D679-D4FA-810E11595FF5}"/>
                </a:ext>
              </a:extLst>
            </p:cNvPr>
            <p:cNvSpPr txBox="1"/>
            <p:nvPr/>
          </p:nvSpPr>
          <p:spPr>
            <a:xfrm rot="16200000">
              <a:off x="6438685" y="4468076"/>
              <a:ext cx="1501909" cy="138499"/>
            </a:xfrm>
            <a:prstGeom prst="rect">
              <a:avLst/>
            </a:prstGeom>
            <a:noFill/>
          </p:spPr>
          <p:txBody>
            <a:bodyPr wrap="square">
              <a:spAutoFit/>
            </a:bodyPr>
            <a:lstStyle/>
            <a:p>
              <a:pPr algn="ctr"/>
              <a:r>
                <a:rPr lang="en-US" sz="300" dirty="0"/>
                <a:t>Predicted capacitance – Test</a:t>
              </a:r>
            </a:p>
          </p:txBody>
        </p:sp>
        <p:grpSp>
          <p:nvGrpSpPr>
            <p:cNvPr id="24" name="Group 23">
              <a:extLst>
                <a:ext uri="{FF2B5EF4-FFF2-40B4-BE49-F238E27FC236}">
                  <a16:creationId xmlns:a16="http://schemas.microsoft.com/office/drawing/2014/main" id="{198156FD-000B-D734-C042-1D90F5F6C6B4}"/>
                </a:ext>
              </a:extLst>
            </p:cNvPr>
            <p:cNvGrpSpPr/>
            <p:nvPr/>
          </p:nvGrpSpPr>
          <p:grpSpPr>
            <a:xfrm>
              <a:off x="7241884" y="3750605"/>
              <a:ext cx="3763762" cy="1674335"/>
              <a:chOff x="7241884" y="3750605"/>
              <a:chExt cx="3763762" cy="1674335"/>
            </a:xfrm>
          </p:grpSpPr>
          <p:pic>
            <p:nvPicPr>
              <p:cNvPr id="25" name="Picture 4">
                <a:extLst>
                  <a:ext uri="{FF2B5EF4-FFF2-40B4-BE49-F238E27FC236}">
                    <a16:creationId xmlns:a16="http://schemas.microsoft.com/office/drawing/2014/main" id="{05822D44-B171-1E70-87D5-97EB00AC169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0601"/>
              <a:stretch/>
            </p:blipFill>
            <p:spPr bwMode="auto">
              <a:xfrm>
                <a:off x="9345414" y="3750605"/>
                <a:ext cx="1660232" cy="1590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7EAD98D-C669-DFD5-4FDF-6A44136DA44E}"/>
                  </a:ext>
                </a:extLst>
              </p:cNvPr>
              <p:cNvPicPr>
                <a:picLocks noChangeAspect="1"/>
              </p:cNvPicPr>
              <p:nvPr/>
            </p:nvPicPr>
            <p:blipFill rotWithShape="1">
              <a:blip r:embed="rId9"/>
              <a:srcRect t="3187"/>
              <a:stretch/>
            </p:blipFill>
            <p:spPr>
              <a:xfrm>
                <a:off x="7241884" y="3778822"/>
                <a:ext cx="1631952" cy="1646118"/>
              </a:xfrm>
              <a:prstGeom prst="rect">
                <a:avLst/>
              </a:prstGeom>
            </p:spPr>
          </p:pic>
          <p:cxnSp>
            <p:nvCxnSpPr>
              <p:cNvPr id="29" name="Straight Connector 28">
                <a:extLst>
                  <a:ext uri="{FF2B5EF4-FFF2-40B4-BE49-F238E27FC236}">
                    <a16:creationId xmlns:a16="http://schemas.microsoft.com/office/drawing/2014/main" id="{B524D7E8-6A3A-544A-A480-A098DE878DD3}"/>
                  </a:ext>
                </a:extLst>
              </p:cNvPr>
              <p:cNvCxnSpPr/>
              <p:nvPr/>
            </p:nvCxnSpPr>
            <p:spPr>
              <a:xfrm flipV="1">
                <a:off x="7341870" y="3829050"/>
                <a:ext cx="1436370" cy="1428750"/>
              </a:xfrm>
              <a:prstGeom prst="line">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D0E0A0A-CF07-C453-F702-A84CA148FAC3}"/>
                  </a:ext>
                </a:extLst>
              </p:cNvPr>
              <p:cNvCxnSpPr>
                <a:cxnSpLocks/>
              </p:cNvCxnSpPr>
              <p:nvPr/>
            </p:nvCxnSpPr>
            <p:spPr>
              <a:xfrm flipV="1">
                <a:off x="9546460" y="3859530"/>
                <a:ext cx="1387734" cy="1303020"/>
              </a:xfrm>
              <a:prstGeom prst="line">
                <a:avLst/>
              </a:prstGeom>
              <a:ln w="31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52" name="Group 51">
            <a:extLst>
              <a:ext uri="{FF2B5EF4-FFF2-40B4-BE49-F238E27FC236}">
                <a16:creationId xmlns:a16="http://schemas.microsoft.com/office/drawing/2014/main" id="{FA1EB3C4-2C52-C3E3-63DD-181497F88740}"/>
              </a:ext>
            </a:extLst>
          </p:cNvPr>
          <p:cNvGrpSpPr/>
          <p:nvPr/>
        </p:nvGrpSpPr>
        <p:grpSpPr>
          <a:xfrm>
            <a:off x="6857052" y="3997873"/>
            <a:ext cx="4521845" cy="2197667"/>
            <a:chOff x="6857052" y="3997873"/>
            <a:chExt cx="4521845" cy="2197667"/>
          </a:xfrm>
        </p:grpSpPr>
        <p:pic>
          <p:nvPicPr>
            <p:cNvPr id="47" name="Picture 46">
              <a:extLst>
                <a:ext uri="{FF2B5EF4-FFF2-40B4-BE49-F238E27FC236}">
                  <a16:creationId xmlns:a16="http://schemas.microsoft.com/office/drawing/2014/main" id="{B5E783FA-3473-E60E-AE5D-AA5C7BF84153}"/>
                </a:ext>
              </a:extLst>
            </p:cNvPr>
            <p:cNvPicPr>
              <a:picLocks noChangeAspect="1"/>
            </p:cNvPicPr>
            <p:nvPr/>
          </p:nvPicPr>
          <p:blipFill>
            <a:blip r:embed="rId10"/>
            <a:stretch>
              <a:fillRect/>
            </a:stretch>
          </p:blipFill>
          <p:spPr>
            <a:xfrm>
              <a:off x="6857052" y="3997873"/>
              <a:ext cx="4521845" cy="2197667"/>
            </a:xfrm>
            <a:prstGeom prst="rect">
              <a:avLst/>
            </a:prstGeom>
          </p:spPr>
        </p:pic>
        <p:cxnSp>
          <p:nvCxnSpPr>
            <p:cNvPr id="32" name="Straight Connector 31">
              <a:extLst>
                <a:ext uri="{FF2B5EF4-FFF2-40B4-BE49-F238E27FC236}">
                  <a16:creationId xmlns:a16="http://schemas.microsoft.com/office/drawing/2014/main" id="{51041989-2410-BF06-9107-0E85C04B5F48}"/>
                </a:ext>
              </a:extLst>
            </p:cNvPr>
            <p:cNvCxnSpPr>
              <a:cxnSpLocks/>
            </p:cNvCxnSpPr>
            <p:nvPr/>
          </p:nvCxnSpPr>
          <p:spPr>
            <a:xfrm flipV="1">
              <a:off x="7199376" y="4195693"/>
              <a:ext cx="1786465" cy="176805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A19AED50-66D4-E742-B64A-95ACAF2C658F}"/>
                </a:ext>
              </a:extLst>
            </p:cNvPr>
            <p:cNvCxnSpPr>
              <a:cxnSpLocks/>
            </p:cNvCxnSpPr>
            <p:nvPr/>
          </p:nvCxnSpPr>
          <p:spPr>
            <a:xfrm flipV="1">
              <a:off x="9460992" y="4185330"/>
              <a:ext cx="1773936" cy="176403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 name="TextBox 3">
            <a:extLst>
              <a:ext uri="{FF2B5EF4-FFF2-40B4-BE49-F238E27FC236}">
                <a16:creationId xmlns:a16="http://schemas.microsoft.com/office/drawing/2014/main" id="{060C3322-D1FD-86DB-5786-2607FC07568F}"/>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23526581-5A75-89BD-364C-BB5990DBF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4310" y="1274879"/>
            <a:ext cx="339931" cy="339931"/>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A665A48E-73B3-FB7C-2075-D303D1F32C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662" y="3921351"/>
            <a:ext cx="338328" cy="338328"/>
          </a:xfrm>
          <a:prstGeom prst="rect">
            <a:avLst/>
          </a:prstGeom>
        </p:spPr>
      </p:pic>
      <p:sp>
        <p:nvSpPr>
          <p:cNvPr id="11" name="Slide Number Placeholder 1">
            <a:extLst>
              <a:ext uri="{FF2B5EF4-FFF2-40B4-BE49-F238E27FC236}">
                <a16:creationId xmlns:a16="http://schemas.microsoft.com/office/drawing/2014/main" id="{801D4BCB-AF03-173C-B764-ADE9648B995A}"/>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11</a:t>
            </a:fld>
            <a:endParaRPr lang="en-US" sz="1800" dirty="0">
              <a:solidFill>
                <a:schemeClr val="bg1"/>
              </a:solidFill>
            </a:endParaRPr>
          </a:p>
        </p:txBody>
      </p:sp>
    </p:spTree>
    <p:extLst>
      <p:ext uri="{BB962C8B-B14F-4D97-AF65-F5344CB8AC3E}">
        <p14:creationId xmlns:p14="http://schemas.microsoft.com/office/powerpoint/2010/main" val="2448024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7B68C5B2-F8D8-7C13-27D9-1F236D369654}"/>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0651BFE-ED42-3827-0A3B-B7F4D083E23C}"/>
              </a:ext>
            </a:extLst>
          </p:cNvPr>
          <p:cNvSpPr/>
          <p:nvPr/>
        </p:nvSpPr>
        <p:spPr>
          <a:xfrm>
            <a:off x="3132140" y="2520031"/>
            <a:ext cx="799444" cy="1182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phone&#10;&#10;Description automatically generated">
            <a:extLst>
              <a:ext uri="{FF2B5EF4-FFF2-40B4-BE49-F238E27FC236}">
                <a16:creationId xmlns:a16="http://schemas.microsoft.com/office/drawing/2014/main" id="{502247D0-31EF-6336-8126-371DAE2C2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26" y="969848"/>
            <a:ext cx="5140016" cy="5516775"/>
          </a:xfrm>
          <a:prstGeom prst="rect">
            <a:avLst/>
          </a:prstGeom>
        </p:spPr>
      </p:pic>
      <p:cxnSp>
        <p:nvCxnSpPr>
          <p:cNvPr id="5" name="Straight Arrow Connector 4">
            <a:extLst>
              <a:ext uri="{FF2B5EF4-FFF2-40B4-BE49-F238E27FC236}">
                <a16:creationId xmlns:a16="http://schemas.microsoft.com/office/drawing/2014/main" id="{960CFC04-F2E2-810B-E30C-2BEC07E62C62}"/>
              </a:ext>
            </a:extLst>
          </p:cNvPr>
          <p:cNvCxnSpPr/>
          <p:nvPr/>
        </p:nvCxnSpPr>
        <p:spPr>
          <a:xfrm>
            <a:off x="5576235" y="3786371"/>
            <a:ext cx="599440" cy="0"/>
          </a:xfrm>
          <a:prstGeom prst="straightConnector1">
            <a:avLst/>
          </a:prstGeom>
          <a:ln w="762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1C7FF37E-843F-E194-8AB8-961E4D23139D}"/>
              </a:ext>
            </a:extLst>
          </p:cNvPr>
          <p:cNvCxnSpPr/>
          <p:nvPr/>
        </p:nvCxnSpPr>
        <p:spPr>
          <a:xfrm>
            <a:off x="5589817" y="3772385"/>
            <a:ext cx="59944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8" name="Picture 7" descr="A screen shot of a phone&#10;&#10;Description automatically generated">
            <a:extLst>
              <a:ext uri="{FF2B5EF4-FFF2-40B4-BE49-F238E27FC236}">
                <a16:creationId xmlns:a16="http://schemas.microsoft.com/office/drawing/2014/main" id="{22F272FC-640B-794A-DEA7-2409DE35A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438" y="969849"/>
            <a:ext cx="5140016" cy="5516775"/>
          </a:xfrm>
          <a:prstGeom prst="rect">
            <a:avLst/>
          </a:prstGeom>
        </p:spPr>
      </p:pic>
      <p:pic>
        <p:nvPicPr>
          <p:cNvPr id="9" name="Picture 2">
            <a:extLst>
              <a:ext uri="{FF2B5EF4-FFF2-40B4-BE49-F238E27FC236}">
                <a16:creationId xmlns:a16="http://schemas.microsoft.com/office/drawing/2014/main" id="{AD23EE2E-295B-1336-F496-78CD86E8D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46" y="2229065"/>
            <a:ext cx="4059397" cy="17564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C7F11099-3CD9-6DE7-4139-EE89B46DC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45" y="4125488"/>
            <a:ext cx="4059397" cy="17564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80">
            <a:extLst>
              <a:ext uri="{FF2B5EF4-FFF2-40B4-BE49-F238E27FC236}">
                <a16:creationId xmlns:a16="http://schemas.microsoft.com/office/drawing/2014/main" id="{397F55AE-8ADB-4FE4-1A9E-FB434FD7D3F8}"/>
              </a:ext>
            </a:extLst>
          </p:cNvPr>
          <p:cNvSpPr>
            <a:spLocks noChangeArrowheads="1"/>
          </p:cNvSpPr>
          <p:nvPr/>
        </p:nvSpPr>
        <p:spPr bwMode="auto">
          <a:xfrm>
            <a:off x="-339993" y="-69281"/>
            <a:ext cx="4137865" cy="954107"/>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2800" b="1">
                <a:solidFill>
                  <a:schemeClr val="bg1"/>
                </a:solidFill>
                <a:latin typeface="Publica Sans" panose="00000500000000000000" pitchFamily="50" charset="0"/>
              </a:rPr>
              <a:t>Gaussian process regression</a:t>
            </a:r>
            <a:endParaRPr lang="en-US" sz="2800" b="1">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sp>
        <p:nvSpPr>
          <p:cNvPr id="12" name="Rectangle: Rounded Corners 11">
            <a:extLst>
              <a:ext uri="{FF2B5EF4-FFF2-40B4-BE49-F238E27FC236}">
                <a16:creationId xmlns:a16="http://schemas.microsoft.com/office/drawing/2014/main" id="{695CD572-1B21-5D22-0F51-7424B93678D3}"/>
              </a:ext>
            </a:extLst>
          </p:cNvPr>
          <p:cNvSpPr/>
          <p:nvPr/>
        </p:nvSpPr>
        <p:spPr>
          <a:xfrm>
            <a:off x="10968026" y="77042"/>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pic>
        <p:nvPicPr>
          <p:cNvPr id="18" name="Picture 17" descr="A blue arrow pointing to the right&#10;&#10;Description automatically generated">
            <a:extLst>
              <a:ext uri="{FF2B5EF4-FFF2-40B4-BE49-F238E27FC236}">
                <a16:creationId xmlns:a16="http://schemas.microsoft.com/office/drawing/2014/main" id="{3452CAAA-A022-0939-89F3-FE52969D46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8635" y="238589"/>
            <a:ext cx="426724" cy="166256"/>
          </a:xfrm>
          <a:prstGeom prst="rect">
            <a:avLst/>
          </a:prstGeom>
        </p:spPr>
      </p:pic>
      <p:pic>
        <p:nvPicPr>
          <p:cNvPr id="28" name="Picture 27" descr="A blue arrow pointing to the right&#10;&#10;Description automatically generated">
            <a:extLst>
              <a:ext uri="{FF2B5EF4-FFF2-40B4-BE49-F238E27FC236}">
                <a16:creationId xmlns:a16="http://schemas.microsoft.com/office/drawing/2014/main" id="{BFE0E960-AC9F-23CB-8049-A2BA6DA48F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2479" y="238589"/>
            <a:ext cx="426724" cy="166256"/>
          </a:xfrm>
          <a:prstGeom prst="rect">
            <a:avLst/>
          </a:prstGeom>
        </p:spPr>
      </p:pic>
      <p:pic>
        <p:nvPicPr>
          <p:cNvPr id="33" name="Picture 32" descr="A blue arrow pointing to the right&#10;&#10;Description automatically generated">
            <a:extLst>
              <a:ext uri="{FF2B5EF4-FFF2-40B4-BE49-F238E27FC236}">
                <a16:creationId xmlns:a16="http://schemas.microsoft.com/office/drawing/2014/main" id="{E0116805-D4E3-C3A8-E54B-B89009D06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893" y="238589"/>
            <a:ext cx="426724" cy="166256"/>
          </a:xfrm>
          <a:prstGeom prst="rect">
            <a:avLst/>
          </a:prstGeom>
        </p:spPr>
      </p:pic>
      <p:pic>
        <p:nvPicPr>
          <p:cNvPr id="34" name="Picture 33" descr="A blue arrow pointing to the right&#10;&#10;Description automatically generated">
            <a:extLst>
              <a:ext uri="{FF2B5EF4-FFF2-40B4-BE49-F238E27FC236}">
                <a16:creationId xmlns:a16="http://schemas.microsoft.com/office/drawing/2014/main" id="{E1CC8DFE-B54E-CAAC-3C34-BBD9B3E15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7442" y="245647"/>
            <a:ext cx="426724" cy="166256"/>
          </a:xfrm>
          <a:prstGeom prst="rect">
            <a:avLst/>
          </a:prstGeom>
        </p:spPr>
      </p:pic>
      <p:sp>
        <p:nvSpPr>
          <p:cNvPr id="35" name="Rectangle: Rounded Corners 34">
            <a:extLst>
              <a:ext uri="{FF2B5EF4-FFF2-40B4-BE49-F238E27FC236}">
                <a16:creationId xmlns:a16="http://schemas.microsoft.com/office/drawing/2014/main" id="{D221948A-26D3-5F64-F54A-89F4F8347AC5}"/>
              </a:ext>
            </a:extLst>
          </p:cNvPr>
          <p:cNvSpPr/>
          <p:nvPr/>
        </p:nvSpPr>
        <p:spPr>
          <a:xfrm>
            <a:off x="4976612" y="42499"/>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36" name="Rectangle: Rounded Corners 35">
            <a:extLst>
              <a:ext uri="{FF2B5EF4-FFF2-40B4-BE49-F238E27FC236}">
                <a16:creationId xmlns:a16="http://schemas.microsoft.com/office/drawing/2014/main" id="{2680A9B3-39C8-E98E-280E-FAF57D3539F2}"/>
              </a:ext>
            </a:extLst>
          </p:cNvPr>
          <p:cNvSpPr/>
          <p:nvPr/>
        </p:nvSpPr>
        <p:spPr>
          <a:xfrm>
            <a:off x="6324871" y="39723"/>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37" name="Rectangle: Rounded Corners 36">
            <a:extLst>
              <a:ext uri="{FF2B5EF4-FFF2-40B4-BE49-F238E27FC236}">
                <a16:creationId xmlns:a16="http://schemas.microsoft.com/office/drawing/2014/main" id="{4A2A51F3-C215-CCAA-F74E-82D1AF41CAFE}"/>
              </a:ext>
            </a:extLst>
          </p:cNvPr>
          <p:cNvSpPr/>
          <p:nvPr/>
        </p:nvSpPr>
        <p:spPr>
          <a:xfrm>
            <a:off x="9126642" y="14193"/>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Train gaussian model</a:t>
            </a:r>
          </a:p>
        </p:txBody>
      </p:sp>
      <p:sp>
        <p:nvSpPr>
          <p:cNvPr id="38" name="Rectangle: Rounded Corners 37">
            <a:extLst>
              <a:ext uri="{FF2B5EF4-FFF2-40B4-BE49-F238E27FC236}">
                <a16:creationId xmlns:a16="http://schemas.microsoft.com/office/drawing/2014/main" id="{9996756D-63B3-A406-4FE8-3A300A1B94E6}"/>
              </a:ext>
            </a:extLst>
          </p:cNvPr>
          <p:cNvSpPr/>
          <p:nvPr/>
        </p:nvSpPr>
        <p:spPr>
          <a:xfrm>
            <a:off x="7785359" y="56912"/>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grpSp>
        <p:nvGrpSpPr>
          <p:cNvPr id="16" name="Group 15">
            <a:extLst>
              <a:ext uri="{FF2B5EF4-FFF2-40B4-BE49-F238E27FC236}">
                <a16:creationId xmlns:a16="http://schemas.microsoft.com/office/drawing/2014/main" id="{745F85D3-FD85-B8DC-B9CF-D655CD2A3467}"/>
              </a:ext>
            </a:extLst>
          </p:cNvPr>
          <p:cNvGrpSpPr/>
          <p:nvPr/>
        </p:nvGrpSpPr>
        <p:grpSpPr>
          <a:xfrm>
            <a:off x="6794317" y="2330166"/>
            <a:ext cx="4521845" cy="2197667"/>
            <a:chOff x="6857052" y="3997873"/>
            <a:chExt cx="4521845" cy="2197667"/>
          </a:xfrm>
        </p:grpSpPr>
        <p:pic>
          <p:nvPicPr>
            <p:cNvPr id="19" name="Picture 18">
              <a:extLst>
                <a:ext uri="{FF2B5EF4-FFF2-40B4-BE49-F238E27FC236}">
                  <a16:creationId xmlns:a16="http://schemas.microsoft.com/office/drawing/2014/main" id="{B97F595E-9E3B-099D-174E-5C6899542B0B}"/>
                </a:ext>
              </a:extLst>
            </p:cNvPr>
            <p:cNvPicPr>
              <a:picLocks noChangeAspect="1"/>
            </p:cNvPicPr>
            <p:nvPr/>
          </p:nvPicPr>
          <p:blipFill>
            <a:blip r:embed="rId6"/>
            <a:stretch>
              <a:fillRect/>
            </a:stretch>
          </p:blipFill>
          <p:spPr>
            <a:xfrm>
              <a:off x="6857052" y="3997873"/>
              <a:ext cx="4521845" cy="2197667"/>
            </a:xfrm>
            <a:prstGeom prst="rect">
              <a:avLst/>
            </a:prstGeom>
          </p:spPr>
        </p:pic>
        <p:cxnSp>
          <p:nvCxnSpPr>
            <p:cNvPr id="21" name="Straight Connector 20">
              <a:extLst>
                <a:ext uri="{FF2B5EF4-FFF2-40B4-BE49-F238E27FC236}">
                  <a16:creationId xmlns:a16="http://schemas.microsoft.com/office/drawing/2014/main" id="{1C7270F1-ECF2-993D-45D8-49C80FA25979}"/>
                </a:ext>
              </a:extLst>
            </p:cNvPr>
            <p:cNvCxnSpPr>
              <a:cxnSpLocks/>
            </p:cNvCxnSpPr>
            <p:nvPr/>
          </p:nvCxnSpPr>
          <p:spPr>
            <a:xfrm flipV="1">
              <a:off x="7199376" y="4195693"/>
              <a:ext cx="1786465" cy="176805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5584E108-FF92-4F10-B9F9-6F10F44B8671}"/>
                </a:ext>
              </a:extLst>
            </p:cNvPr>
            <p:cNvCxnSpPr>
              <a:cxnSpLocks/>
            </p:cNvCxnSpPr>
            <p:nvPr/>
          </p:nvCxnSpPr>
          <p:spPr>
            <a:xfrm flipV="1">
              <a:off x="9460992" y="4185330"/>
              <a:ext cx="1773936" cy="176403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3" name="TextBox 22">
            <a:extLst>
              <a:ext uri="{FF2B5EF4-FFF2-40B4-BE49-F238E27FC236}">
                <a16:creationId xmlns:a16="http://schemas.microsoft.com/office/drawing/2014/main" id="{B65CEC25-BBDE-07C3-1457-058268C1C1F7}"/>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sp>
        <p:nvSpPr>
          <p:cNvPr id="10" name="TextBox 9">
            <a:extLst>
              <a:ext uri="{FF2B5EF4-FFF2-40B4-BE49-F238E27FC236}">
                <a16:creationId xmlns:a16="http://schemas.microsoft.com/office/drawing/2014/main" id="{15A8A1FF-431D-8350-4141-B471A0945A9B}"/>
              </a:ext>
            </a:extLst>
          </p:cNvPr>
          <p:cNvSpPr txBox="1"/>
          <p:nvPr/>
        </p:nvSpPr>
        <p:spPr>
          <a:xfrm>
            <a:off x="858124" y="1095850"/>
            <a:ext cx="2717913" cy="70788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Parameter optimization</a:t>
            </a: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820A0345-6CD2-082D-810C-3A837194D2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545" y="1132339"/>
            <a:ext cx="338328" cy="338328"/>
          </a:xfrm>
          <a:prstGeom prst="rect">
            <a:avLst/>
          </a:prstGeom>
        </p:spPr>
      </p:pic>
      <p:sp>
        <p:nvSpPr>
          <p:cNvPr id="3" name="Slide Number Placeholder 1">
            <a:extLst>
              <a:ext uri="{FF2B5EF4-FFF2-40B4-BE49-F238E27FC236}">
                <a16:creationId xmlns:a16="http://schemas.microsoft.com/office/drawing/2014/main" id="{A1E18241-12A2-4063-B087-F90F46316F78}"/>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12</a:t>
            </a:fld>
            <a:endParaRPr lang="en-US" sz="1800" dirty="0">
              <a:solidFill>
                <a:schemeClr val="bg1"/>
              </a:solidFill>
            </a:endParaRPr>
          </a:p>
        </p:txBody>
      </p:sp>
    </p:spTree>
    <p:extLst>
      <p:ext uri="{BB962C8B-B14F-4D97-AF65-F5344CB8AC3E}">
        <p14:creationId xmlns:p14="http://schemas.microsoft.com/office/powerpoint/2010/main" val="762415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25B3227C-29BE-D4CC-D693-C3AE092E8225}"/>
            </a:ext>
          </a:extLst>
        </p:cNvPr>
        <p:cNvGrpSpPr/>
        <p:nvPr/>
      </p:nvGrpSpPr>
      <p:grpSpPr>
        <a:xfrm>
          <a:off x="0" y="0"/>
          <a:ext cx="0" cy="0"/>
          <a:chOff x="0" y="0"/>
          <a:chExt cx="0" cy="0"/>
        </a:xfrm>
      </p:grpSpPr>
      <p:sp>
        <p:nvSpPr>
          <p:cNvPr id="4" name="Rectangle 180">
            <a:extLst>
              <a:ext uri="{FF2B5EF4-FFF2-40B4-BE49-F238E27FC236}">
                <a16:creationId xmlns:a16="http://schemas.microsoft.com/office/drawing/2014/main" id="{016B5F1D-2CCB-6C91-761F-701DDF31754E}"/>
              </a:ext>
            </a:extLst>
          </p:cNvPr>
          <p:cNvSpPr>
            <a:spLocks noChangeArrowheads="1"/>
          </p:cNvSpPr>
          <p:nvPr/>
        </p:nvSpPr>
        <p:spPr bwMode="auto">
          <a:xfrm>
            <a:off x="-127080" y="15456"/>
            <a:ext cx="3851356" cy="1200329"/>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spc="300">
                <a:solidFill>
                  <a:schemeClr val="bg1"/>
                </a:solidFill>
                <a:latin typeface="DM Serif Display" pitchFamily="2" charset="0"/>
              </a:rPr>
              <a:t>Results and conclusions</a:t>
            </a:r>
            <a:endParaRPr lang="en-US" sz="3600" b="1" spc="300">
              <a:ln>
                <a:solidFill>
                  <a:prstClr val="white"/>
                </a:solidFill>
              </a:ln>
              <a:solidFill>
                <a:schemeClr val="bg1"/>
              </a:solidFill>
              <a:latin typeface="DM Serif Display" pitchFamily="2" charset="0"/>
              <a:ea typeface="ＭＳ Ｐゴシック" charset="0"/>
              <a:cs typeface="ＭＳ Ｐゴシック" charset="0"/>
            </a:endParaRPr>
          </a:p>
        </p:txBody>
      </p:sp>
      <p:sp>
        <p:nvSpPr>
          <p:cNvPr id="3" name="Slide Number Placeholder 2">
            <a:extLst>
              <a:ext uri="{FF2B5EF4-FFF2-40B4-BE49-F238E27FC236}">
                <a16:creationId xmlns:a16="http://schemas.microsoft.com/office/drawing/2014/main" id="{A9390F9B-6C07-38F9-3864-3EAFEA4DBDF4}"/>
              </a:ext>
            </a:extLst>
          </p:cNvPr>
          <p:cNvSpPr>
            <a:spLocks noGrp="1"/>
          </p:cNvSpPr>
          <p:nvPr>
            <p:ph type="sldNum" sz="quarter" idx="12"/>
          </p:nvPr>
        </p:nvSpPr>
        <p:spPr/>
        <p:txBody>
          <a:bodyPr/>
          <a:lstStyle/>
          <a:p>
            <a:fld id="{D101DE98-013B-48A8-B417-650EF3E0BBB1}" type="slidenum">
              <a:rPr lang="en-US" smtClean="0"/>
              <a:t>13</a:t>
            </a:fld>
            <a:endParaRPr lang="en-US"/>
          </a:p>
        </p:txBody>
      </p:sp>
      <p:pic>
        <p:nvPicPr>
          <p:cNvPr id="32" name="Picture 31" descr="A blue arrow pointing to the right&#10;&#10;Description automatically generated">
            <a:extLst>
              <a:ext uri="{FF2B5EF4-FFF2-40B4-BE49-F238E27FC236}">
                <a16:creationId xmlns:a16="http://schemas.microsoft.com/office/drawing/2014/main" id="{29F065B9-68B3-D6B7-7146-B4E0F4DFE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8635" y="238589"/>
            <a:ext cx="426724" cy="166256"/>
          </a:xfrm>
          <a:prstGeom prst="rect">
            <a:avLst/>
          </a:prstGeom>
        </p:spPr>
      </p:pic>
      <p:pic>
        <p:nvPicPr>
          <p:cNvPr id="33" name="Picture 32" descr="A blue arrow pointing to the right&#10;&#10;Description automatically generated">
            <a:extLst>
              <a:ext uri="{FF2B5EF4-FFF2-40B4-BE49-F238E27FC236}">
                <a16:creationId xmlns:a16="http://schemas.microsoft.com/office/drawing/2014/main" id="{B245CE81-C3F7-E504-7AEB-55016DA10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2479" y="238589"/>
            <a:ext cx="426724" cy="166256"/>
          </a:xfrm>
          <a:prstGeom prst="rect">
            <a:avLst/>
          </a:prstGeom>
        </p:spPr>
      </p:pic>
      <p:pic>
        <p:nvPicPr>
          <p:cNvPr id="34" name="Picture 33" descr="A blue arrow pointing to the right&#10;&#10;Description automatically generated">
            <a:extLst>
              <a:ext uri="{FF2B5EF4-FFF2-40B4-BE49-F238E27FC236}">
                <a16:creationId xmlns:a16="http://schemas.microsoft.com/office/drawing/2014/main" id="{250963E4-CABE-D9FD-D751-FDB6EC09F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893" y="238589"/>
            <a:ext cx="426724" cy="166256"/>
          </a:xfrm>
          <a:prstGeom prst="rect">
            <a:avLst/>
          </a:prstGeom>
        </p:spPr>
      </p:pic>
      <p:pic>
        <p:nvPicPr>
          <p:cNvPr id="35" name="Picture 34" descr="A blue arrow pointing to the right&#10;&#10;Description automatically generated">
            <a:extLst>
              <a:ext uri="{FF2B5EF4-FFF2-40B4-BE49-F238E27FC236}">
                <a16:creationId xmlns:a16="http://schemas.microsoft.com/office/drawing/2014/main" id="{2E43F224-E736-4D8C-26C3-11DFE631D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98" y="245647"/>
            <a:ext cx="426724" cy="166256"/>
          </a:xfrm>
          <a:prstGeom prst="rect">
            <a:avLst/>
          </a:prstGeom>
        </p:spPr>
      </p:pic>
      <p:sp>
        <p:nvSpPr>
          <p:cNvPr id="36" name="Rectangle: Rounded Corners 35">
            <a:extLst>
              <a:ext uri="{FF2B5EF4-FFF2-40B4-BE49-F238E27FC236}">
                <a16:creationId xmlns:a16="http://schemas.microsoft.com/office/drawing/2014/main" id="{643A5ADE-A6EE-DF34-7E16-31CA306A21B2}"/>
              </a:ext>
            </a:extLst>
          </p:cNvPr>
          <p:cNvSpPr/>
          <p:nvPr/>
        </p:nvSpPr>
        <p:spPr>
          <a:xfrm>
            <a:off x="4976612" y="42499"/>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37" name="Rectangle: Rounded Corners 36">
            <a:extLst>
              <a:ext uri="{FF2B5EF4-FFF2-40B4-BE49-F238E27FC236}">
                <a16:creationId xmlns:a16="http://schemas.microsoft.com/office/drawing/2014/main" id="{F52E85DD-7ABE-477B-F38E-C7FD9201EF04}"/>
              </a:ext>
            </a:extLst>
          </p:cNvPr>
          <p:cNvSpPr/>
          <p:nvPr/>
        </p:nvSpPr>
        <p:spPr>
          <a:xfrm>
            <a:off x="6324871" y="39723"/>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38" name="Rectangle: Rounded Corners 37">
            <a:extLst>
              <a:ext uri="{FF2B5EF4-FFF2-40B4-BE49-F238E27FC236}">
                <a16:creationId xmlns:a16="http://schemas.microsoft.com/office/drawing/2014/main" id="{1F2AF96E-5C32-22E1-A4B2-6C66A3217ECC}"/>
              </a:ext>
            </a:extLst>
          </p:cNvPr>
          <p:cNvSpPr/>
          <p:nvPr/>
        </p:nvSpPr>
        <p:spPr>
          <a:xfrm>
            <a:off x="10576614" y="39154"/>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Trained model</a:t>
            </a:r>
          </a:p>
        </p:txBody>
      </p:sp>
      <p:sp>
        <p:nvSpPr>
          <p:cNvPr id="39" name="Rectangle: Rounded Corners 38">
            <a:extLst>
              <a:ext uri="{FF2B5EF4-FFF2-40B4-BE49-F238E27FC236}">
                <a16:creationId xmlns:a16="http://schemas.microsoft.com/office/drawing/2014/main" id="{5CE46749-ED83-4985-0BB2-813A181C53C0}"/>
              </a:ext>
            </a:extLst>
          </p:cNvPr>
          <p:cNvSpPr/>
          <p:nvPr/>
        </p:nvSpPr>
        <p:spPr>
          <a:xfrm>
            <a:off x="7785359" y="56912"/>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sp>
        <p:nvSpPr>
          <p:cNvPr id="40" name="Rectangle: Rounded Corners 39">
            <a:extLst>
              <a:ext uri="{FF2B5EF4-FFF2-40B4-BE49-F238E27FC236}">
                <a16:creationId xmlns:a16="http://schemas.microsoft.com/office/drawing/2014/main" id="{60ED1F2D-87DE-F1B4-5D3E-F06D3838AFC4}"/>
              </a:ext>
            </a:extLst>
          </p:cNvPr>
          <p:cNvSpPr/>
          <p:nvPr/>
        </p:nvSpPr>
        <p:spPr>
          <a:xfrm>
            <a:off x="9164991" y="81887"/>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pic>
        <p:nvPicPr>
          <p:cNvPr id="9" name="Picture 8" descr="A screen shot of a phone&#10;&#10;Description automatically generated">
            <a:extLst>
              <a:ext uri="{FF2B5EF4-FFF2-40B4-BE49-F238E27FC236}">
                <a16:creationId xmlns:a16="http://schemas.microsoft.com/office/drawing/2014/main" id="{345B1FA1-86EC-2EFA-BE0A-6D93BDC81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56" y="1341225"/>
            <a:ext cx="5140016" cy="5177177"/>
          </a:xfrm>
          <a:prstGeom prst="rect">
            <a:avLst/>
          </a:prstGeom>
        </p:spPr>
      </p:pic>
      <p:pic>
        <p:nvPicPr>
          <p:cNvPr id="5" name="Picture 2">
            <a:extLst>
              <a:ext uri="{FF2B5EF4-FFF2-40B4-BE49-F238E27FC236}">
                <a16:creationId xmlns:a16="http://schemas.microsoft.com/office/drawing/2014/main" id="{E324941B-7D98-216B-4EAA-F79F64845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471" y="1592105"/>
            <a:ext cx="2853989" cy="12348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9E3D962-0155-D82F-BBCE-94CC1D7F2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471" y="2791727"/>
            <a:ext cx="2853989" cy="12348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screen shot of a phone&#10;&#10;Description automatically generated">
            <a:extLst>
              <a:ext uri="{FF2B5EF4-FFF2-40B4-BE49-F238E27FC236}">
                <a16:creationId xmlns:a16="http://schemas.microsoft.com/office/drawing/2014/main" id="{6E0DFFA5-425D-797C-B07B-258FA0DED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950" y="1274736"/>
            <a:ext cx="5140016" cy="5516775"/>
          </a:xfrm>
          <a:prstGeom prst="rect">
            <a:avLst/>
          </a:prstGeom>
        </p:spPr>
      </p:pic>
      <p:sp>
        <p:nvSpPr>
          <p:cNvPr id="20" name="TextBox 19">
            <a:extLst>
              <a:ext uri="{FF2B5EF4-FFF2-40B4-BE49-F238E27FC236}">
                <a16:creationId xmlns:a16="http://schemas.microsoft.com/office/drawing/2014/main" id="{361A89BD-F3E5-3D7B-0EAD-E07198D64EBD}"/>
              </a:ext>
            </a:extLst>
          </p:cNvPr>
          <p:cNvSpPr txBox="1"/>
          <p:nvPr/>
        </p:nvSpPr>
        <p:spPr>
          <a:xfrm>
            <a:off x="6461459" y="1968885"/>
            <a:ext cx="4716997" cy="3693319"/>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Precision: Gaussian regression models have demonstrated high precision in predicting </a:t>
            </a:r>
            <a:r>
              <a:rPr lang="en-US" dirty="0" err="1"/>
              <a:t>FerroX</a:t>
            </a:r>
            <a:r>
              <a:rPr lang="en-US" dirty="0"/>
              <a:t> 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geometry tunning of ferroelectric and dielectric layer, dielectric was demonstrated to have a greater impact on the capacitance of the device.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PyFerroX</a:t>
            </a:r>
            <a:r>
              <a:rPr lang="en-US" dirty="0"/>
              <a:t> as an automated workflow allowed optimal and efficient parameters inspection for model training purposes.</a:t>
            </a:r>
          </a:p>
        </p:txBody>
      </p:sp>
      <p:grpSp>
        <p:nvGrpSpPr>
          <p:cNvPr id="13" name="Group 12">
            <a:extLst>
              <a:ext uri="{FF2B5EF4-FFF2-40B4-BE49-F238E27FC236}">
                <a16:creationId xmlns:a16="http://schemas.microsoft.com/office/drawing/2014/main" id="{06C9DDA8-3A4C-C781-1AE4-01CCCEC86613}"/>
              </a:ext>
            </a:extLst>
          </p:cNvPr>
          <p:cNvGrpSpPr/>
          <p:nvPr/>
        </p:nvGrpSpPr>
        <p:grpSpPr>
          <a:xfrm>
            <a:off x="760042" y="4146625"/>
            <a:ext cx="4402268" cy="2127049"/>
            <a:chOff x="6857052" y="3997873"/>
            <a:chExt cx="4521845" cy="2197667"/>
          </a:xfrm>
        </p:grpSpPr>
        <p:pic>
          <p:nvPicPr>
            <p:cNvPr id="14" name="Picture 13">
              <a:extLst>
                <a:ext uri="{FF2B5EF4-FFF2-40B4-BE49-F238E27FC236}">
                  <a16:creationId xmlns:a16="http://schemas.microsoft.com/office/drawing/2014/main" id="{CE5DB5F4-5E9E-5C59-38A1-3545AB301C53}"/>
                </a:ext>
              </a:extLst>
            </p:cNvPr>
            <p:cNvPicPr>
              <a:picLocks noChangeAspect="1"/>
            </p:cNvPicPr>
            <p:nvPr/>
          </p:nvPicPr>
          <p:blipFill>
            <a:blip r:embed="rId6"/>
            <a:stretch>
              <a:fillRect/>
            </a:stretch>
          </p:blipFill>
          <p:spPr>
            <a:xfrm>
              <a:off x="6857052" y="3997873"/>
              <a:ext cx="4521845" cy="2197667"/>
            </a:xfrm>
            <a:prstGeom prst="rect">
              <a:avLst/>
            </a:prstGeom>
          </p:spPr>
        </p:pic>
        <p:cxnSp>
          <p:nvCxnSpPr>
            <p:cNvPr id="15" name="Straight Connector 14">
              <a:extLst>
                <a:ext uri="{FF2B5EF4-FFF2-40B4-BE49-F238E27FC236}">
                  <a16:creationId xmlns:a16="http://schemas.microsoft.com/office/drawing/2014/main" id="{B7F7158B-4205-8C75-C4BC-64F88C9A4844}"/>
                </a:ext>
              </a:extLst>
            </p:cNvPr>
            <p:cNvCxnSpPr>
              <a:cxnSpLocks/>
            </p:cNvCxnSpPr>
            <p:nvPr/>
          </p:nvCxnSpPr>
          <p:spPr>
            <a:xfrm flipV="1">
              <a:off x="7199376" y="4195693"/>
              <a:ext cx="1786465" cy="176805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BEC8A163-5AD0-FA63-9E35-8D88125067B5}"/>
                </a:ext>
              </a:extLst>
            </p:cNvPr>
            <p:cNvCxnSpPr>
              <a:cxnSpLocks/>
            </p:cNvCxnSpPr>
            <p:nvPr/>
          </p:nvCxnSpPr>
          <p:spPr>
            <a:xfrm flipV="1">
              <a:off x="9460992" y="4185330"/>
              <a:ext cx="1773936" cy="176403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0" name="TextBox 9">
            <a:extLst>
              <a:ext uri="{FF2B5EF4-FFF2-40B4-BE49-F238E27FC236}">
                <a16:creationId xmlns:a16="http://schemas.microsoft.com/office/drawing/2014/main" id="{379252E2-4739-6CD1-ABA6-C445576EA2DA}"/>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sp>
        <p:nvSpPr>
          <p:cNvPr id="11" name="Rectangle: Rounded Corners 10">
            <a:extLst>
              <a:ext uri="{FF2B5EF4-FFF2-40B4-BE49-F238E27FC236}">
                <a16:creationId xmlns:a16="http://schemas.microsoft.com/office/drawing/2014/main" id="{BBFEAF28-920E-3976-403C-92831A5483B3}"/>
              </a:ext>
            </a:extLst>
          </p:cNvPr>
          <p:cNvSpPr/>
          <p:nvPr/>
        </p:nvSpPr>
        <p:spPr>
          <a:xfrm>
            <a:off x="15695614" y="39154"/>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Publica Sans" panose="00000500000000000000" pitchFamily="50" charset="0"/>
              </a:rPr>
              <a:t>Work in progress</a:t>
            </a:r>
          </a:p>
        </p:txBody>
      </p:sp>
      <p:pic>
        <p:nvPicPr>
          <p:cNvPr id="12" name="Picture 11" descr="A blue arrow pointing to the right&#10;&#10;Description automatically generated">
            <a:extLst>
              <a:ext uri="{FF2B5EF4-FFF2-40B4-BE49-F238E27FC236}">
                <a16:creationId xmlns:a16="http://schemas.microsoft.com/office/drawing/2014/main" id="{0F68CB4E-E098-922B-3C39-618C299B3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3112" y="270953"/>
            <a:ext cx="426724" cy="166256"/>
          </a:xfrm>
          <a:prstGeom prst="rect">
            <a:avLst/>
          </a:prstGeom>
        </p:spPr>
      </p:pic>
      <p:pic>
        <p:nvPicPr>
          <p:cNvPr id="44" name="Picture 43" descr="A close-up of a diagram&#10;&#10;Description automatically generated">
            <a:extLst>
              <a:ext uri="{FF2B5EF4-FFF2-40B4-BE49-F238E27FC236}">
                <a16:creationId xmlns:a16="http://schemas.microsoft.com/office/drawing/2014/main" id="{BA6BD1CE-251A-3D03-2C65-C41D64650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96474" y="1170745"/>
            <a:ext cx="10939655" cy="5516934"/>
          </a:xfrm>
          <a:prstGeom prst="rect">
            <a:avLst/>
          </a:prstGeom>
        </p:spPr>
      </p:pic>
      <p:sp>
        <p:nvSpPr>
          <p:cNvPr id="7" name="TextBox 6">
            <a:extLst>
              <a:ext uri="{FF2B5EF4-FFF2-40B4-BE49-F238E27FC236}">
                <a16:creationId xmlns:a16="http://schemas.microsoft.com/office/drawing/2014/main" id="{DFC21098-93D6-B0FC-FFFE-2F49654C87E5}"/>
              </a:ext>
            </a:extLst>
          </p:cNvPr>
          <p:cNvSpPr txBox="1"/>
          <p:nvPr/>
        </p:nvSpPr>
        <p:spPr>
          <a:xfrm>
            <a:off x="12709836" y="5424771"/>
            <a:ext cx="4716997" cy="830997"/>
          </a:xfrm>
          <a:prstGeom prst="rect">
            <a:avLst/>
          </a:prstGeom>
          <a:noFill/>
        </p:spPr>
        <p:txBody>
          <a:bodyPr wrap="square">
            <a:spAutoFit/>
          </a:bodyPr>
          <a:lstStyle/>
          <a:p>
            <a:r>
              <a:rPr lang="en-US" sz="1600" dirty="0"/>
              <a:t>A CNN architecture used in this work. Each convolution layer includes a batch normalization and a </a:t>
            </a:r>
            <a:r>
              <a:rPr lang="en-US" sz="1600" dirty="0" err="1"/>
              <a:t>ReLU</a:t>
            </a:r>
            <a:r>
              <a:rPr lang="en-US" sz="1600" dirty="0"/>
              <a:t> activation function (not shown here).</a:t>
            </a:r>
          </a:p>
        </p:txBody>
      </p:sp>
      <p:sp>
        <p:nvSpPr>
          <p:cNvPr id="8" name="Slide Number Placeholder 1">
            <a:extLst>
              <a:ext uri="{FF2B5EF4-FFF2-40B4-BE49-F238E27FC236}">
                <a16:creationId xmlns:a16="http://schemas.microsoft.com/office/drawing/2014/main" id="{03B90B0B-049C-9CC1-AC5D-437FDE38AB00}"/>
              </a:ext>
            </a:extLst>
          </p:cNvPr>
          <p:cNvSpPr txBox="1">
            <a:spLocks/>
          </p:cNvSpPr>
          <p:nvPr/>
        </p:nvSpPr>
        <p:spPr>
          <a:xfrm>
            <a:off x="9149179" y="6335334"/>
            <a:ext cx="2743200" cy="365125"/>
          </a:xfrm>
          <a:prstGeom prst="rect">
            <a:avLst/>
          </a:prstGeom>
        </p:spPr>
        <p:txBody>
          <a:bodyPr vert="horz" lIns="91440" tIns="45720" rIns="91440" bIns="45720" rtlCol="0" anchor="ctr"/>
          <a:lstStyle>
            <a:defPPr>
              <a:defRPr lang="en-US"/>
            </a:defPPr>
            <a:lvl1pPr marL="0" algn="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101DE98-013B-48A8-B417-650EF3E0BBB1}" type="slidenum">
              <a:rPr lang="en-US" sz="1800" smtClean="0">
                <a:solidFill>
                  <a:schemeClr val="bg1"/>
                </a:solidFill>
              </a:rPr>
              <a:pPr/>
              <a:t>13</a:t>
            </a:fld>
            <a:endParaRPr lang="en-US" sz="1800" dirty="0">
              <a:solidFill>
                <a:schemeClr val="bg1"/>
              </a:solidFill>
            </a:endParaRPr>
          </a:p>
        </p:txBody>
      </p:sp>
    </p:spTree>
    <p:extLst>
      <p:ext uri="{BB962C8B-B14F-4D97-AF65-F5344CB8AC3E}">
        <p14:creationId xmlns:p14="http://schemas.microsoft.com/office/powerpoint/2010/main" val="3102582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834DAE19-9949-78A1-2DB6-BC1194015A12}"/>
            </a:ext>
          </a:extLst>
        </p:cNvPr>
        <p:cNvGrpSpPr/>
        <p:nvPr/>
      </p:nvGrpSpPr>
      <p:grpSpPr>
        <a:xfrm>
          <a:off x="0" y="0"/>
          <a:ext cx="0" cy="0"/>
          <a:chOff x="0" y="0"/>
          <a:chExt cx="0" cy="0"/>
        </a:xfrm>
      </p:grpSpPr>
      <p:sp>
        <p:nvSpPr>
          <p:cNvPr id="4" name="Rectangle 180">
            <a:extLst>
              <a:ext uri="{FF2B5EF4-FFF2-40B4-BE49-F238E27FC236}">
                <a16:creationId xmlns:a16="http://schemas.microsoft.com/office/drawing/2014/main" id="{2C62BE2C-2B9B-6E67-2BC5-DCEC823A5353}"/>
              </a:ext>
            </a:extLst>
          </p:cNvPr>
          <p:cNvSpPr>
            <a:spLocks noChangeArrowheads="1"/>
          </p:cNvSpPr>
          <p:nvPr/>
        </p:nvSpPr>
        <p:spPr bwMode="auto">
          <a:xfrm>
            <a:off x="13040" y="13552"/>
            <a:ext cx="3851356" cy="1200329"/>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spc="300" dirty="0">
                <a:solidFill>
                  <a:schemeClr val="bg1"/>
                </a:solidFill>
                <a:latin typeface="DM Serif Display" pitchFamily="2" charset="0"/>
              </a:rPr>
              <a:t>Convolutional neural network</a:t>
            </a:r>
            <a:endParaRPr lang="en-US" sz="3600" b="1" spc="300" dirty="0">
              <a:ln>
                <a:solidFill>
                  <a:prstClr val="white"/>
                </a:solidFill>
              </a:ln>
              <a:solidFill>
                <a:schemeClr val="bg1"/>
              </a:solidFill>
              <a:latin typeface="DM Serif Display" pitchFamily="2" charset="0"/>
              <a:ea typeface="ＭＳ Ｐゴシック" charset="0"/>
              <a:cs typeface="ＭＳ Ｐゴシック" charset="0"/>
            </a:endParaRPr>
          </a:p>
        </p:txBody>
      </p:sp>
      <p:sp>
        <p:nvSpPr>
          <p:cNvPr id="3" name="Slide Number Placeholder 2">
            <a:extLst>
              <a:ext uri="{FF2B5EF4-FFF2-40B4-BE49-F238E27FC236}">
                <a16:creationId xmlns:a16="http://schemas.microsoft.com/office/drawing/2014/main" id="{F3A5E5DB-DD00-630D-4C41-F1110FB3BFEF}"/>
              </a:ext>
            </a:extLst>
          </p:cNvPr>
          <p:cNvSpPr>
            <a:spLocks noGrp="1"/>
          </p:cNvSpPr>
          <p:nvPr>
            <p:ph type="sldNum" sz="quarter" idx="12"/>
          </p:nvPr>
        </p:nvSpPr>
        <p:spPr/>
        <p:txBody>
          <a:bodyPr/>
          <a:lstStyle/>
          <a:p>
            <a:fld id="{D101DE98-013B-48A8-B417-650EF3E0BBB1}" type="slidenum">
              <a:rPr lang="en-US" smtClean="0"/>
              <a:t>14</a:t>
            </a:fld>
            <a:endParaRPr lang="en-US"/>
          </a:p>
        </p:txBody>
      </p:sp>
      <p:pic>
        <p:nvPicPr>
          <p:cNvPr id="32" name="Picture 31" descr="A blue arrow pointing to the right&#10;&#10;Description automatically generated">
            <a:extLst>
              <a:ext uri="{FF2B5EF4-FFF2-40B4-BE49-F238E27FC236}">
                <a16:creationId xmlns:a16="http://schemas.microsoft.com/office/drawing/2014/main" id="{7FA5C098-22A0-62DB-5967-98B8A6252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121" y="248421"/>
            <a:ext cx="426724" cy="166256"/>
          </a:xfrm>
          <a:prstGeom prst="rect">
            <a:avLst/>
          </a:prstGeom>
        </p:spPr>
      </p:pic>
      <p:pic>
        <p:nvPicPr>
          <p:cNvPr id="33" name="Picture 32" descr="A blue arrow pointing to the right&#10;&#10;Description automatically generated">
            <a:extLst>
              <a:ext uri="{FF2B5EF4-FFF2-40B4-BE49-F238E27FC236}">
                <a16:creationId xmlns:a16="http://schemas.microsoft.com/office/drawing/2014/main" id="{70AD06EB-BC59-8DF4-6A01-DF79BBA75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2765" y="248421"/>
            <a:ext cx="426724" cy="166256"/>
          </a:xfrm>
          <a:prstGeom prst="rect">
            <a:avLst/>
          </a:prstGeom>
        </p:spPr>
      </p:pic>
      <p:pic>
        <p:nvPicPr>
          <p:cNvPr id="34" name="Picture 33" descr="A blue arrow pointing to the right&#10;&#10;Description automatically generated">
            <a:extLst>
              <a:ext uri="{FF2B5EF4-FFF2-40B4-BE49-F238E27FC236}">
                <a16:creationId xmlns:a16="http://schemas.microsoft.com/office/drawing/2014/main" id="{38D0FCB3-6747-172E-68E8-9B61FA1C1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339" y="248421"/>
            <a:ext cx="426724" cy="166256"/>
          </a:xfrm>
          <a:prstGeom prst="rect">
            <a:avLst/>
          </a:prstGeom>
        </p:spPr>
      </p:pic>
      <p:pic>
        <p:nvPicPr>
          <p:cNvPr id="35" name="Picture 34" descr="A blue arrow pointing to the right&#10;&#10;Description automatically generated">
            <a:extLst>
              <a:ext uri="{FF2B5EF4-FFF2-40B4-BE49-F238E27FC236}">
                <a16:creationId xmlns:a16="http://schemas.microsoft.com/office/drawing/2014/main" id="{EC9B5AFF-B2B8-31A7-58B8-3C82AD3CD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476" y="255479"/>
            <a:ext cx="426724" cy="166256"/>
          </a:xfrm>
          <a:prstGeom prst="rect">
            <a:avLst/>
          </a:prstGeom>
        </p:spPr>
      </p:pic>
      <p:sp>
        <p:nvSpPr>
          <p:cNvPr id="36" name="Rectangle: Rounded Corners 35">
            <a:extLst>
              <a:ext uri="{FF2B5EF4-FFF2-40B4-BE49-F238E27FC236}">
                <a16:creationId xmlns:a16="http://schemas.microsoft.com/office/drawing/2014/main" id="{87EA83F9-C0CD-645F-300F-178696F3CDB4}"/>
              </a:ext>
            </a:extLst>
          </p:cNvPr>
          <p:cNvSpPr/>
          <p:nvPr/>
        </p:nvSpPr>
        <p:spPr>
          <a:xfrm>
            <a:off x="3954058" y="52331"/>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37" name="Rectangle: Rounded Corners 36">
            <a:extLst>
              <a:ext uri="{FF2B5EF4-FFF2-40B4-BE49-F238E27FC236}">
                <a16:creationId xmlns:a16="http://schemas.microsoft.com/office/drawing/2014/main" id="{EC150758-9F07-CF4D-6EF9-E4E31E31FB45}"/>
              </a:ext>
            </a:extLst>
          </p:cNvPr>
          <p:cNvSpPr/>
          <p:nvPr/>
        </p:nvSpPr>
        <p:spPr>
          <a:xfrm>
            <a:off x="5302317" y="49555"/>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39" name="Rectangle: Rounded Corners 38">
            <a:extLst>
              <a:ext uri="{FF2B5EF4-FFF2-40B4-BE49-F238E27FC236}">
                <a16:creationId xmlns:a16="http://schemas.microsoft.com/office/drawing/2014/main" id="{9D7A2017-B5C7-5508-AF64-B17D6EA2F489}"/>
              </a:ext>
            </a:extLst>
          </p:cNvPr>
          <p:cNvSpPr/>
          <p:nvPr/>
        </p:nvSpPr>
        <p:spPr>
          <a:xfrm>
            <a:off x="6640885" y="66744"/>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sp>
        <p:nvSpPr>
          <p:cNvPr id="40" name="Rectangle: Rounded Corners 39">
            <a:extLst>
              <a:ext uri="{FF2B5EF4-FFF2-40B4-BE49-F238E27FC236}">
                <a16:creationId xmlns:a16="http://schemas.microsoft.com/office/drawing/2014/main" id="{765B3978-EFA7-CA6B-8641-F78C7CA5744D}"/>
              </a:ext>
            </a:extLst>
          </p:cNvPr>
          <p:cNvSpPr/>
          <p:nvPr/>
        </p:nvSpPr>
        <p:spPr>
          <a:xfrm>
            <a:off x="7999871" y="91719"/>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sp>
        <p:nvSpPr>
          <p:cNvPr id="10" name="TextBox 9">
            <a:extLst>
              <a:ext uri="{FF2B5EF4-FFF2-40B4-BE49-F238E27FC236}">
                <a16:creationId xmlns:a16="http://schemas.microsoft.com/office/drawing/2014/main" id="{7496F25C-AE20-58F7-6648-B4BAD03073C5}"/>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sp>
        <p:nvSpPr>
          <p:cNvPr id="11" name="Rectangle: Rounded Corners 10">
            <a:extLst>
              <a:ext uri="{FF2B5EF4-FFF2-40B4-BE49-F238E27FC236}">
                <a16:creationId xmlns:a16="http://schemas.microsoft.com/office/drawing/2014/main" id="{9D701995-3EBA-A693-969C-DA57410F6D43}"/>
              </a:ext>
            </a:extLst>
          </p:cNvPr>
          <p:cNvSpPr/>
          <p:nvPr/>
        </p:nvSpPr>
        <p:spPr>
          <a:xfrm>
            <a:off x="9316737" y="94815"/>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Publica Sans" panose="00000500000000000000" pitchFamily="50" charset="0"/>
              </a:rPr>
              <a:t>Trained model</a:t>
            </a:r>
          </a:p>
        </p:txBody>
      </p:sp>
      <p:sp>
        <p:nvSpPr>
          <p:cNvPr id="12" name="Rectangle: Rounded Corners 11">
            <a:extLst>
              <a:ext uri="{FF2B5EF4-FFF2-40B4-BE49-F238E27FC236}">
                <a16:creationId xmlns:a16="http://schemas.microsoft.com/office/drawing/2014/main" id="{212B9F4E-FD87-2944-F213-DA839B19D492}"/>
              </a:ext>
            </a:extLst>
          </p:cNvPr>
          <p:cNvSpPr/>
          <p:nvPr/>
        </p:nvSpPr>
        <p:spPr>
          <a:xfrm>
            <a:off x="10706799" y="39154"/>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Publica Sans" panose="00000500000000000000" pitchFamily="50" charset="0"/>
              </a:rPr>
              <a:t>Work in progress</a:t>
            </a:r>
          </a:p>
        </p:txBody>
      </p:sp>
      <p:pic>
        <p:nvPicPr>
          <p:cNvPr id="17" name="Picture 16" descr="A blue arrow pointing to the right&#10;&#10;Description automatically generated">
            <a:extLst>
              <a:ext uri="{FF2B5EF4-FFF2-40B4-BE49-F238E27FC236}">
                <a16:creationId xmlns:a16="http://schemas.microsoft.com/office/drawing/2014/main" id="{58995FC8-3519-48B0-6201-B31E27C11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7970" y="255479"/>
            <a:ext cx="426724" cy="166256"/>
          </a:xfrm>
          <a:prstGeom prst="rect">
            <a:avLst/>
          </a:prstGeom>
        </p:spPr>
      </p:pic>
      <p:pic>
        <p:nvPicPr>
          <p:cNvPr id="29" name="Picture 28" descr="A screen shot of a phone&#10;&#10;Description automatically generated">
            <a:extLst>
              <a:ext uri="{FF2B5EF4-FFF2-40B4-BE49-F238E27FC236}">
                <a16:creationId xmlns:a16="http://schemas.microsoft.com/office/drawing/2014/main" id="{9C898F18-8D97-19F5-E542-F82A370A2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9669" y="1341225"/>
            <a:ext cx="5140016" cy="5177177"/>
          </a:xfrm>
          <a:prstGeom prst="rect">
            <a:avLst/>
          </a:prstGeom>
        </p:spPr>
      </p:pic>
      <p:pic>
        <p:nvPicPr>
          <p:cNvPr id="30" name="Picture 2">
            <a:extLst>
              <a:ext uri="{FF2B5EF4-FFF2-40B4-BE49-F238E27FC236}">
                <a16:creationId xmlns:a16="http://schemas.microsoft.com/office/drawing/2014/main" id="{CD6BFF44-686E-DCD3-E3BC-3AE0D4497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154" y="1592105"/>
            <a:ext cx="2853989" cy="12348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F70CDB1B-2C37-AE1D-AA89-2B6EA6D25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154" y="2791727"/>
            <a:ext cx="2853989" cy="12348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screen shot of a phone&#10;&#10;Description automatically generated">
            <a:extLst>
              <a:ext uri="{FF2B5EF4-FFF2-40B4-BE49-F238E27FC236}">
                <a16:creationId xmlns:a16="http://schemas.microsoft.com/office/drawing/2014/main" id="{E2B3101B-56C7-E1D7-097E-348424BDA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675" y="1274736"/>
            <a:ext cx="5140016" cy="5516775"/>
          </a:xfrm>
          <a:prstGeom prst="rect">
            <a:avLst/>
          </a:prstGeom>
        </p:spPr>
      </p:pic>
      <p:sp>
        <p:nvSpPr>
          <p:cNvPr id="41" name="TextBox 40">
            <a:extLst>
              <a:ext uri="{FF2B5EF4-FFF2-40B4-BE49-F238E27FC236}">
                <a16:creationId xmlns:a16="http://schemas.microsoft.com/office/drawing/2014/main" id="{A4C91547-CBD8-BAD6-36B8-7116F0B9AD5A}"/>
              </a:ext>
            </a:extLst>
          </p:cNvPr>
          <p:cNvSpPr txBox="1"/>
          <p:nvPr/>
        </p:nvSpPr>
        <p:spPr>
          <a:xfrm>
            <a:off x="-5431127" y="2209540"/>
            <a:ext cx="4716997" cy="3693319"/>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Precision: Gaussian regression models have demonstrated high precision in predicting </a:t>
            </a:r>
            <a:r>
              <a:rPr lang="en-US" dirty="0" err="1"/>
              <a:t>FerroX</a:t>
            </a:r>
            <a:r>
              <a:rPr lang="en-US" dirty="0"/>
              <a:t> 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geometry tunning of ferroelectric and dielectric layer, dielectric was demonstrated to have a greater impact on the capacitance of the device.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PyFerroX</a:t>
            </a:r>
            <a:r>
              <a:rPr lang="en-US" dirty="0"/>
              <a:t> as an automated workflow allowed optimal and efficient parameters inspection for model training purposes.</a:t>
            </a:r>
          </a:p>
        </p:txBody>
      </p:sp>
      <p:grpSp>
        <p:nvGrpSpPr>
          <p:cNvPr id="42" name="Group 41">
            <a:extLst>
              <a:ext uri="{FF2B5EF4-FFF2-40B4-BE49-F238E27FC236}">
                <a16:creationId xmlns:a16="http://schemas.microsoft.com/office/drawing/2014/main" id="{AD6A9B12-49F6-4BC4-E220-5B3D77EDC158}"/>
              </a:ext>
            </a:extLst>
          </p:cNvPr>
          <p:cNvGrpSpPr/>
          <p:nvPr/>
        </p:nvGrpSpPr>
        <p:grpSpPr>
          <a:xfrm>
            <a:off x="-11030583" y="4146625"/>
            <a:ext cx="4402268" cy="2127049"/>
            <a:chOff x="6857052" y="3997873"/>
            <a:chExt cx="4521845" cy="2197667"/>
          </a:xfrm>
        </p:grpSpPr>
        <p:pic>
          <p:nvPicPr>
            <p:cNvPr id="43" name="Picture 42">
              <a:extLst>
                <a:ext uri="{FF2B5EF4-FFF2-40B4-BE49-F238E27FC236}">
                  <a16:creationId xmlns:a16="http://schemas.microsoft.com/office/drawing/2014/main" id="{E9580577-0FA0-E870-0281-6615BFD2E157}"/>
                </a:ext>
              </a:extLst>
            </p:cNvPr>
            <p:cNvPicPr>
              <a:picLocks noChangeAspect="1"/>
            </p:cNvPicPr>
            <p:nvPr/>
          </p:nvPicPr>
          <p:blipFill>
            <a:blip r:embed="rId6"/>
            <a:stretch>
              <a:fillRect/>
            </a:stretch>
          </p:blipFill>
          <p:spPr>
            <a:xfrm>
              <a:off x="6857052" y="3997873"/>
              <a:ext cx="4521845" cy="2197667"/>
            </a:xfrm>
            <a:prstGeom prst="rect">
              <a:avLst/>
            </a:prstGeom>
          </p:spPr>
        </p:pic>
        <p:cxnSp>
          <p:nvCxnSpPr>
            <p:cNvPr id="44" name="Straight Connector 43">
              <a:extLst>
                <a:ext uri="{FF2B5EF4-FFF2-40B4-BE49-F238E27FC236}">
                  <a16:creationId xmlns:a16="http://schemas.microsoft.com/office/drawing/2014/main" id="{1865BD6C-AC17-AE14-A9C3-A57095F611E4}"/>
                </a:ext>
              </a:extLst>
            </p:cNvPr>
            <p:cNvCxnSpPr>
              <a:cxnSpLocks/>
            </p:cNvCxnSpPr>
            <p:nvPr/>
          </p:nvCxnSpPr>
          <p:spPr>
            <a:xfrm flipV="1">
              <a:off x="7199376" y="4195693"/>
              <a:ext cx="1786465" cy="176805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1C48CFEF-526D-6B80-45B4-660D492BA69D}"/>
                </a:ext>
              </a:extLst>
            </p:cNvPr>
            <p:cNvCxnSpPr>
              <a:cxnSpLocks/>
            </p:cNvCxnSpPr>
            <p:nvPr/>
          </p:nvCxnSpPr>
          <p:spPr>
            <a:xfrm flipV="1">
              <a:off x="9460992" y="4185330"/>
              <a:ext cx="1773936" cy="176403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46" name="Picture 45" descr="A close-up of a diagram&#10;&#10;Description automatically generated">
            <a:extLst>
              <a:ext uri="{FF2B5EF4-FFF2-40B4-BE49-F238E27FC236}">
                <a16:creationId xmlns:a16="http://schemas.microsoft.com/office/drawing/2014/main" id="{686A49EC-4700-CD68-F4CD-00348FB17F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306" y="1170745"/>
            <a:ext cx="10939655" cy="5516934"/>
          </a:xfrm>
          <a:prstGeom prst="rect">
            <a:avLst/>
          </a:prstGeom>
        </p:spPr>
      </p:pic>
      <p:grpSp>
        <p:nvGrpSpPr>
          <p:cNvPr id="47" name="Group 46">
            <a:extLst>
              <a:ext uri="{FF2B5EF4-FFF2-40B4-BE49-F238E27FC236}">
                <a16:creationId xmlns:a16="http://schemas.microsoft.com/office/drawing/2014/main" id="{8267E27C-1A2D-D277-D327-3D013B513369}"/>
              </a:ext>
            </a:extLst>
          </p:cNvPr>
          <p:cNvGrpSpPr/>
          <p:nvPr/>
        </p:nvGrpSpPr>
        <p:grpSpPr>
          <a:xfrm>
            <a:off x="-10124067" y="2957900"/>
            <a:ext cx="10007857" cy="1607760"/>
            <a:chOff x="1125394" y="3208494"/>
            <a:chExt cx="10007857" cy="1607760"/>
          </a:xfrm>
        </p:grpSpPr>
        <p:sp>
          <p:nvSpPr>
            <p:cNvPr id="48" name="TextBox 47">
              <a:extLst>
                <a:ext uri="{FF2B5EF4-FFF2-40B4-BE49-F238E27FC236}">
                  <a16:creationId xmlns:a16="http://schemas.microsoft.com/office/drawing/2014/main" id="{D45205A1-6D91-7608-57FC-E01A8D46C455}"/>
                </a:ext>
              </a:extLst>
            </p:cNvPr>
            <p:cNvSpPr txBox="1"/>
            <p:nvPr/>
          </p:nvSpPr>
          <p:spPr>
            <a:xfrm>
              <a:off x="1125394" y="3246594"/>
              <a:ext cx="9977377" cy="1569660"/>
            </a:xfrm>
            <a:prstGeom prst="rect">
              <a:avLst/>
            </a:prstGeom>
            <a:noFill/>
          </p:spPr>
          <p:txBody>
            <a:bodyPr wrap="square" rtlCol="0">
              <a:spAutoFit/>
            </a:bodyPr>
            <a:lstStyle/>
            <a:p>
              <a:pPr algn="ctr"/>
              <a:r>
                <a:rPr lang="en-US" sz="9600" dirty="0">
                  <a:solidFill>
                    <a:srgbClr val="305052"/>
                  </a:solidFill>
                  <a:latin typeface="Aptos Black" panose="020F0502020204030204" pitchFamily="34" charset="0"/>
                </a:rPr>
                <a:t>Thank you!</a:t>
              </a:r>
            </a:p>
          </p:txBody>
        </p:sp>
        <p:sp>
          <p:nvSpPr>
            <p:cNvPr id="49" name="TextBox 48">
              <a:extLst>
                <a:ext uri="{FF2B5EF4-FFF2-40B4-BE49-F238E27FC236}">
                  <a16:creationId xmlns:a16="http://schemas.microsoft.com/office/drawing/2014/main" id="{6D746BDE-66A2-A340-BF55-D686D9609340}"/>
                </a:ext>
              </a:extLst>
            </p:cNvPr>
            <p:cNvSpPr txBox="1"/>
            <p:nvPr/>
          </p:nvSpPr>
          <p:spPr>
            <a:xfrm>
              <a:off x="1155874" y="3208494"/>
              <a:ext cx="9977377" cy="1569660"/>
            </a:xfrm>
            <a:prstGeom prst="rect">
              <a:avLst/>
            </a:prstGeom>
            <a:noFill/>
          </p:spPr>
          <p:txBody>
            <a:bodyPr wrap="square" rtlCol="0">
              <a:spAutoFit/>
            </a:bodyPr>
            <a:lstStyle/>
            <a:p>
              <a:pPr algn="ctr"/>
              <a:r>
                <a:rPr lang="en-US" sz="9600" dirty="0">
                  <a:solidFill>
                    <a:srgbClr val="2B858D"/>
                  </a:solidFill>
                  <a:latin typeface="Aptos Black" panose="020F0502020204030204" pitchFamily="34" charset="0"/>
                </a:rPr>
                <a:t>Thank you!</a:t>
              </a:r>
            </a:p>
          </p:txBody>
        </p:sp>
      </p:grpSp>
      <p:sp>
        <p:nvSpPr>
          <p:cNvPr id="5" name="TextBox 4">
            <a:extLst>
              <a:ext uri="{FF2B5EF4-FFF2-40B4-BE49-F238E27FC236}">
                <a16:creationId xmlns:a16="http://schemas.microsoft.com/office/drawing/2014/main" id="{60F56539-2DC9-4E39-B443-D078639C0B61}"/>
              </a:ext>
            </a:extLst>
          </p:cNvPr>
          <p:cNvSpPr txBox="1"/>
          <p:nvPr/>
        </p:nvSpPr>
        <p:spPr>
          <a:xfrm>
            <a:off x="790039" y="5372686"/>
            <a:ext cx="4716997" cy="830997"/>
          </a:xfrm>
          <a:prstGeom prst="rect">
            <a:avLst/>
          </a:prstGeom>
          <a:noFill/>
        </p:spPr>
        <p:txBody>
          <a:bodyPr wrap="square">
            <a:spAutoFit/>
          </a:bodyPr>
          <a:lstStyle/>
          <a:p>
            <a:r>
              <a:rPr lang="en-US" sz="1600" dirty="0"/>
              <a:t>A CNN architecture used in this work. Each convolution layer includes a batch normalization and a </a:t>
            </a:r>
            <a:r>
              <a:rPr lang="en-US" sz="1600" dirty="0" err="1"/>
              <a:t>ReLU</a:t>
            </a:r>
            <a:r>
              <a:rPr lang="en-US" sz="1600" dirty="0"/>
              <a:t> activation function (not shown here).</a:t>
            </a:r>
          </a:p>
        </p:txBody>
      </p:sp>
      <p:sp>
        <p:nvSpPr>
          <p:cNvPr id="6" name="Slide Number Placeholder 1">
            <a:extLst>
              <a:ext uri="{FF2B5EF4-FFF2-40B4-BE49-F238E27FC236}">
                <a16:creationId xmlns:a16="http://schemas.microsoft.com/office/drawing/2014/main" id="{7F5B7137-6CFB-CDD8-9F7E-E0CF06BFCDF1}"/>
              </a:ext>
            </a:extLst>
          </p:cNvPr>
          <p:cNvSpPr txBox="1">
            <a:spLocks/>
          </p:cNvSpPr>
          <p:nvPr/>
        </p:nvSpPr>
        <p:spPr>
          <a:xfrm>
            <a:off x="9149179" y="6335334"/>
            <a:ext cx="2743200" cy="365125"/>
          </a:xfrm>
          <a:prstGeom prst="rect">
            <a:avLst/>
          </a:prstGeom>
        </p:spPr>
        <p:txBody>
          <a:bodyPr vert="horz" lIns="91440" tIns="45720" rIns="91440" bIns="45720" rtlCol="0" anchor="ctr"/>
          <a:lstStyle>
            <a:defPPr>
              <a:defRPr lang="en-US"/>
            </a:defPPr>
            <a:lvl1pPr marL="0" algn="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101DE98-013B-48A8-B417-650EF3E0BBB1}" type="slidenum">
              <a:rPr lang="en-US" sz="1800" smtClean="0">
                <a:solidFill>
                  <a:schemeClr val="bg1"/>
                </a:solidFill>
              </a:rPr>
              <a:pPr/>
              <a:t>14</a:t>
            </a:fld>
            <a:endParaRPr lang="en-US" sz="1800" dirty="0">
              <a:solidFill>
                <a:schemeClr val="bg1"/>
              </a:solidFill>
            </a:endParaRPr>
          </a:p>
        </p:txBody>
      </p:sp>
    </p:spTree>
    <p:extLst>
      <p:ext uri="{BB962C8B-B14F-4D97-AF65-F5344CB8AC3E}">
        <p14:creationId xmlns:p14="http://schemas.microsoft.com/office/powerpoint/2010/main" val="41641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36069292-7F23-19E7-B616-D52FAA96CB7B}"/>
            </a:ext>
          </a:extLst>
        </p:cNvPr>
        <p:cNvGrpSpPr/>
        <p:nvPr/>
      </p:nvGrpSpPr>
      <p:grpSpPr>
        <a:xfrm>
          <a:off x="0" y="0"/>
          <a:ext cx="0" cy="0"/>
          <a:chOff x="0" y="0"/>
          <a:chExt cx="0" cy="0"/>
        </a:xfrm>
      </p:grpSpPr>
      <p:sp>
        <p:nvSpPr>
          <p:cNvPr id="4" name="Rectangle 180">
            <a:extLst>
              <a:ext uri="{FF2B5EF4-FFF2-40B4-BE49-F238E27FC236}">
                <a16:creationId xmlns:a16="http://schemas.microsoft.com/office/drawing/2014/main" id="{C4030F93-70CC-ACE6-9435-BB04719AB7FD}"/>
              </a:ext>
            </a:extLst>
          </p:cNvPr>
          <p:cNvSpPr>
            <a:spLocks noChangeArrowheads="1"/>
          </p:cNvSpPr>
          <p:nvPr/>
        </p:nvSpPr>
        <p:spPr bwMode="auto">
          <a:xfrm>
            <a:off x="-127080" y="-1279944"/>
            <a:ext cx="3851356" cy="1200329"/>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spc="300" dirty="0">
                <a:solidFill>
                  <a:schemeClr val="bg1"/>
                </a:solidFill>
                <a:latin typeface="DM Serif Display" pitchFamily="2" charset="0"/>
              </a:rPr>
              <a:t>Results and conclusions</a:t>
            </a:r>
            <a:endParaRPr lang="en-US" sz="3600" b="1" spc="300" dirty="0">
              <a:ln>
                <a:solidFill>
                  <a:prstClr val="white"/>
                </a:solidFill>
              </a:ln>
              <a:solidFill>
                <a:schemeClr val="bg1"/>
              </a:solidFill>
              <a:latin typeface="DM Serif Display" pitchFamily="2" charset="0"/>
              <a:ea typeface="ＭＳ Ｐゴシック" charset="0"/>
              <a:cs typeface="ＭＳ Ｐゴシック" charset="0"/>
            </a:endParaRPr>
          </a:p>
        </p:txBody>
      </p:sp>
      <p:sp>
        <p:nvSpPr>
          <p:cNvPr id="3" name="Slide Number Placeholder 2">
            <a:extLst>
              <a:ext uri="{FF2B5EF4-FFF2-40B4-BE49-F238E27FC236}">
                <a16:creationId xmlns:a16="http://schemas.microsoft.com/office/drawing/2014/main" id="{6F9A80D7-2B70-8D86-96D9-0CD8FDD696AB}"/>
              </a:ext>
            </a:extLst>
          </p:cNvPr>
          <p:cNvSpPr>
            <a:spLocks noGrp="1"/>
          </p:cNvSpPr>
          <p:nvPr>
            <p:ph type="sldNum" sz="quarter" idx="12"/>
          </p:nvPr>
        </p:nvSpPr>
        <p:spPr/>
        <p:txBody>
          <a:bodyPr/>
          <a:lstStyle/>
          <a:p>
            <a:fld id="{D101DE98-013B-48A8-B417-650EF3E0BBB1}" type="slidenum">
              <a:rPr lang="en-US" smtClean="0"/>
              <a:t>15</a:t>
            </a:fld>
            <a:endParaRPr lang="en-US"/>
          </a:p>
        </p:txBody>
      </p:sp>
      <p:pic>
        <p:nvPicPr>
          <p:cNvPr id="19" name="Picture 18" descr="A screen shot of a phone&#10;&#10;Description automatically generated">
            <a:extLst>
              <a:ext uri="{FF2B5EF4-FFF2-40B4-BE49-F238E27FC236}">
                <a16:creationId xmlns:a16="http://schemas.microsoft.com/office/drawing/2014/main" id="{B6C26FD3-C826-B8DC-78B3-DDC015B0A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3068"/>
            <a:ext cx="10551766" cy="6324691"/>
          </a:xfrm>
          <a:prstGeom prst="rect">
            <a:avLst/>
          </a:prstGeom>
        </p:spPr>
      </p:pic>
      <p:sp>
        <p:nvSpPr>
          <p:cNvPr id="10" name="TextBox 9">
            <a:extLst>
              <a:ext uri="{FF2B5EF4-FFF2-40B4-BE49-F238E27FC236}">
                <a16:creationId xmlns:a16="http://schemas.microsoft.com/office/drawing/2014/main" id="{0CCFF2B8-B94B-CCB7-40EA-0FB3CC339394}"/>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grpSp>
        <p:nvGrpSpPr>
          <p:cNvPr id="17" name="Group 16">
            <a:extLst>
              <a:ext uri="{FF2B5EF4-FFF2-40B4-BE49-F238E27FC236}">
                <a16:creationId xmlns:a16="http://schemas.microsoft.com/office/drawing/2014/main" id="{9F418FE6-3C0B-5B35-945A-4F8610AAEF27}"/>
              </a:ext>
            </a:extLst>
          </p:cNvPr>
          <p:cNvGrpSpPr/>
          <p:nvPr/>
        </p:nvGrpSpPr>
        <p:grpSpPr>
          <a:xfrm>
            <a:off x="1110154" y="2625120"/>
            <a:ext cx="10007857" cy="1607760"/>
            <a:chOff x="1125394" y="3208494"/>
            <a:chExt cx="10007857" cy="1607760"/>
          </a:xfrm>
        </p:grpSpPr>
        <p:sp>
          <p:nvSpPr>
            <p:cNvPr id="7" name="TextBox 6">
              <a:extLst>
                <a:ext uri="{FF2B5EF4-FFF2-40B4-BE49-F238E27FC236}">
                  <a16:creationId xmlns:a16="http://schemas.microsoft.com/office/drawing/2014/main" id="{054F5B90-3A60-BD0C-CAFA-0FCEA921AD85}"/>
                </a:ext>
              </a:extLst>
            </p:cNvPr>
            <p:cNvSpPr txBox="1"/>
            <p:nvPr/>
          </p:nvSpPr>
          <p:spPr>
            <a:xfrm>
              <a:off x="1125394" y="3246594"/>
              <a:ext cx="9977377" cy="1569660"/>
            </a:xfrm>
            <a:prstGeom prst="rect">
              <a:avLst/>
            </a:prstGeom>
            <a:noFill/>
          </p:spPr>
          <p:txBody>
            <a:bodyPr wrap="square" rtlCol="0">
              <a:spAutoFit/>
            </a:bodyPr>
            <a:lstStyle/>
            <a:p>
              <a:pPr algn="ctr"/>
              <a:r>
                <a:rPr lang="en-US" sz="9600" dirty="0">
                  <a:solidFill>
                    <a:srgbClr val="305052"/>
                  </a:solidFill>
                  <a:latin typeface="Aptos Black" panose="020F0502020204030204" pitchFamily="34" charset="0"/>
                </a:rPr>
                <a:t>Thank you!</a:t>
              </a:r>
            </a:p>
          </p:txBody>
        </p:sp>
        <p:sp>
          <p:nvSpPr>
            <p:cNvPr id="12" name="TextBox 11">
              <a:extLst>
                <a:ext uri="{FF2B5EF4-FFF2-40B4-BE49-F238E27FC236}">
                  <a16:creationId xmlns:a16="http://schemas.microsoft.com/office/drawing/2014/main" id="{26F659E1-8ED2-41C1-9718-96768A6FE1ED}"/>
                </a:ext>
              </a:extLst>
            </p:cNvPr>
            <p:cNvSpPr txBox="1"/>
            <p:nvPr/>
          </p:nvSpPr>
          <p:spPr>
            <a:xfrm>
              <a:off x="1155874" y="3208494"/>
              <a:ext cx="9977377" cy="1569660"/>
            </a:xfrm>
            <a:prstGeom prst="rect">
              <a:avLst/>
            </a:prstGeom>
            <a:noFill/>
          </p:spPr>
          <p:txBody>
            <a:bodyPr wrap="square" rtlCol="0">
              <a:spAutoFit/>
            </a:bodyPr>
            <a:lstStyle/>
            <a:p>
              <a:pPr algn="ctr"/>
              <a:r>
                <a:rPr lang="en-US" sz="9600" dirty="0">
                  <a:solidFill>
                    <a:srgbClr val="2B858D"/>
                  </a:solidFill>
                  <a:latin typeface="Aptos Black" panose="020F0502020204030204" pitchFamily="34" charset="0"/>
                </a:rPr>
                <a:t>Thank you!</a:t>
              </a:r>
            </a:p>
          </p:txBody>
        </p:sp>
      </p:grpSp>
      <p:pic>
        <p:nvPicPr>
          <p:cNvPr id="5" name="Picture 4" descr="A blue arrow pointing to the right&#10;&#10;Description automatically generated">
            <a:extLst>
              <a:ext uri="{FF2B5EF4-FFF2-40B4-BE49-F238E27FC236}">
                <a16:creationId xmlns:a16="http://schemas.microsoft.com/office/drawing/2014/main" id="{E1CCA816-12F3-8399-BE70-B1F5BB11A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262" y="-827253"/>
            <a:ext cx="426724" cy="166256"/>
          </a:xfrm>
          <a:prstGeom prst="rect">
            <a:avLst/>
          </a:prstGeom>
        </p:spPr>
      </p:pic>
      <p:pic>
        <p:nvPicPr>
          <p:cNvPr id="6" name="Picture 5" descr="A blue arrow pointing to the right&#10;&#10;Description automatically generated">
            <a:extLst>
              <a:ext uri="{FF2B5EF4-FFF2-40B4-BE49-F238E27FC236}">
                <a16:creationId xmlns:a16="http://schemas.microsoft.com/office/drawing/2014/main" id="{76466CAF-CAED-D5A0-8BE0-6FB7400F1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906" y="-827253"/>
            <a:ext cx="426724" cy="166256"/>
          </a:xfrm>
          <a:prstGeom prst="rect">
            <a:avLst/>
          </a:prstGeom>
        </p:spPr>
      </p:pic>
      <p:pic>
        <p:nvPicPr>
          <p:cNvPr id="8" name="Picture 7" descr="A blue arrow pointing to the right&#10;&#10;Description automatically generated">
            <a:extLst>
              <a:ext uri="{FF2B5EF4-FFF2-40B4-BE49-F238E27FC236}">
                <a16:creationId xmlns:a16="http://schemas.microsoft.com/office/drawing/2014/main" id="{1E344D0E-991D-2EEB-0A6C-3A212A886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480" y="-827253"/>
            <a:ext cx="426724" cy="166256"/>
          </a:xfrm>
          <a:prstGeom prst="rect">
            <a:avLst/>
          </a:prstGeom>
        </p:spPr>
      </p:pic>
      <p:pic>
        <p:nvPicPr>
          <p:cNvPr id="9" name="Picture 8" descr="A blue arrow pointing to the right&#10;&#10;Description automatically generated">
            <a:extLst>
              <a:ext uri="{FF2B5EF4-FFF2-40B4-BE49-F238E27FC236}">
                <a16:creationId xmlns:a16="http://schemas.microsoft.com/office/drawing/2014/main" id="{F5C276B3-E4BC-EF03-91DF-21D65CEC1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4617" y="-820195"/>
            <a:ext cx="426724" cy="166256"/>
          </a:xfrm>
          <a:prstGeom prst="rect">
            <a:avLst/>
          </a:prstGeom>
        </p:spPr>
      </p:pic>
      <p:sp>
        <p:nvSpPr>
          <p:cNvPr id="11" name="Rectangle: Rounded Corners 10">
            <a:extLst>
              <a:ext uri="{FF2B5EF4-FFF2-40B4-BE49-F238E27FC236}">
                <a16:creationId xmlns:a16="http://schemas.microsoft.com/office/drawing/2014/main" id="{1AA4095C-B9E0-AD42-0375-F6F0E4B0F967}"/>
              </a:ext>
            </a:extLst>
          </p:cNvPr>
          <p:cNvSpPr/>
          <p:nvPr/>
        </p:nvSpPr>
        <p:spPr>
          <a:xfrm>
            <a:off x="3909199" y="-1023343"/>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13" name="Rectangle: Rounded Corners 12">
            <a:extLst>
              <a:ext uri="{FF2B5EF4-FFF2-40B4-BE49-F238E27FC236}">
                <a16:creationId xmlns:a16="http://schemas.microsoft.com/office/drawing/2014/main" id="{5A682548-6688-7A1A-C1C7-0EB3126E6DB5}"/>
              </a:ext>
            </a:extLst>
          </p:cNvPr>
          <p:cNvSpPr/>
          <p:nvPr/>
        </p:nvSpPr>
        <p:spPr>
          <a:xfrm>
            <a:off x="5257458" y="-1026119"/>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14" name="Rectangle: Rounded Corners 13">
            <a:extLst>
              <a:ext uri="{FF2B5EF4-FFF2-40B4-BE49-F238E27FC236}">
                <a16:creationId xmlns:a16="http://schemas.microsoft.com/office/drawing/2014/main" id="{966663C0-57E2-AE68-8C81-462A7828D565}"/>
              </a:ext>
            </a:extLst>
          </p:cNvPr>
          <p:cNvSpPr/>
          <p:nvPr/>
        </p:nvSpPr>
        <p:spPr>
          <a:xfrm>
            <a:off x="6596026" y="-1008930"/>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sp>
        <p:nvSpPr>
          <p:cNvPr id="15" name="Rectangle: Rounded Corners 14">
            <a:extLst>
              <a:ext uri="{FF2B5EF4-FFF2-40B4-BE49-F238E27FC236}">
                <a16:creationId xmlns:a16="http://schemas.microsoft.com/office/drawing/2014/main" id="{A3D3E576-DF26-C6BB-0640-1A8A7A0DC94B}"/>
              </a:ext>
            </a:extLst>
          </p:cNvPr>
          <p:cNvSpPr/>
          <p:nvPr/>
        </p:nvSpPr>
        <p:spPr>
          <a:xfrm>
            <a:off x="7955012" y="-983955"/>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sp>
        <p:nvSpPr>
          <p:cNvPr id="16" name="Rectangle: Rounded Corners 15">
            <a:extLst>
              <a:ext uri="{FF2B5EF4-FFF2-40B4-BE49-F238E27FC236}">
                <a16:creationId xmlns:a16="http://schemas.microsoft.com/office/drawing/2014/main" id="{6480B688-85E6-1EB3-5D51-DCE010C4508F}"/>
              </a:ext>
            </a:extLst>
          </p:cNvPr>
          <p:cNvSpPr/>
          <p:nvPr/>
        </p:nvSpPr>
        <p:spPr>
          <a:xfrm>
            <a:off x="9271878" y="-980859"/>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Publica Sans" panose="00000500000000000000" pitchFamily="50" charset="0"/>
              </a:rPr>
              <a:t>Trained model</a:t>
            </a:r>
          </a:p>
        </p:txBody>
      </p:sp>
      <p:sp>
        <p:nvSpPr>
          <p:cNvPr id="18" name="Rectangle: Rounded Corners 17">
            <a:extLst>
              <a:ext uri="{FF2B5EF4-FFF2-40B4-BE49-F238E27FC236}">
                <a16:creationId xmlns:a16="http://schemas.microsoft.com/office/drawing/2014/main" id="{04CBA687-4165-68B9-CCE2-1AB1CEC9EF78}"/>
              </a:ext>
            </a:extLst>
          </p:cNvPr>
          <p:cNvSpPr/>
          <p:nvPr/>
        </p:nvSpPr>
        <p:spPr>
          <a:xfrm>
            <a:off x="10661940" y="-1036520"/>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Publica Sans" panose="00000500000000000000" pitchFamily="50" charset="0"/>
              </a:rPr>
              <a:t>Work in progress</a:t>
            </a:r>
          </a:p>
        </p:txBody>
      </p:sp>
      <p:pic>
        <p:nvPicPr>
          <p:cNvPr id="20" name="Picture 19" descr="A blue arrow pointing to the right&#10;&#10;Description automatically generated">
            <a:extLst>
              <a:ext uri="{FF2B5EF4-FFF2-40B4-BE49-F238E27FC236}">
                <a16:creationId xmlns:a16="http://schemas.microsoft.com/office/drawing/2014/main" id="{43AD368C-C628-66F1-F5A6-5CBB15975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3111" y="-820195"/>
            <a:ext cx="426724" cy="166256"/>
          </a:xfrm>
          <a:prstGeom prst="rect">
            <a:avLst/>
          </a:prstGeom>
        </p:spPr>
      </p:pic>
      <p:sp>
        <p:nvSpPr>
          <p:cNvPr id="21" name="Slide Number Placeholder 1">
            <a:extLst>
              <a:ext uri="{FF2B5EF4-FFF2-40B4-BE49-F238E27FC236}">
                <a16:creationId xmlns:a16="http://schemas.microsoft.com/office/drawing/2014/main" id="{3A1B3168-5A93-3E11-CE65-5FE3EF873F81}"/>
              </a:ext>
            </a:extLst>
          </p:cNvPr>
          <p:cNvSpPr txBox="1">
            <a:spLocks/>
          </p:cNvSpPr>
          <p:nvPr/>
        </p:nvSpPr>
        <p:spPr>
          <a:xfrm>
            <a:off x="9149179" y="6335334"/>
            <a:ext cx="2743200" cy="365125"/>
          </a:xfrm>
          <a:prstGeom prst="rect">
            <a:avLst/>
          </a:prstGeom>
        </p:spPr>
        <p:txBody>
          <a:bodyPr vert="horz" lIns="91440" tIns="45720" rIns="91440" bIns="45720" rtlCol="0" anchor="ctr"/>
          <a:lstStyle>
            <a:defPPr>
              <a:defRPr lang="en-US"/>
            </a:defPPr>
            <a:lvl1pPr marL="0" algn="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101DE98-013B-48A8-B417-650EF3E0BBB1}" type="slidenum">
              <a:rPr lang="en-US" sz="1800" smtClean="0">
                <a:solidFill>
                  <a:schemeClr val="bg1"/>
                </a:solidFill>
              </a:rPr>
              <a:pPr/>
              <a:t>15</a:t>
            </a:fld>
            <a:endParaRPr lang="en-US" sz="1800" dirty="0">
              <a:solidFill>
                <a:schemeClr val="bg1"/>
              </a:solidFill>
            </a:endParaRPr>
          </a:p>
        </p:txBody>
      </p:sp>
    </p:spTree>
    <p:extLst>
      <p:ext uri="{BB962C8B-B14F-4D97-AF65-F5344CB8AC3E}">
        <p14:creationId xmlns:p14="http://schemas.microsoft.com/office/powerpoint/2010/main" val="3839674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A98E1E41-718F-9944-E8C8-F74E12B27255}"/>
            </a:ext>
          </a:extLst>
        </p:cNvPr>
        <p:cNvGrpSpPr/>
        <p:nvPr/>
      </p:nvGrpSpPr>
      <p:grpSpPr>
        <a:xfrm>
          <a:off x="0" y="0"/>
          <a:ext cx="0" cy="0"/>
          <a:chOff x="0" y="0"/>
          <a:chExt cx="0" cy="0"/>
        </a:xfrm>
      </p:grpSpPr>
      <p:pic>
        <p:nvPicPr>
          <p:cNvPr id="38" name="Picture 37" descr="A screen shot of a phone&#10;&#10;Description automatically generated">
            <a:extLst>
              <a:ext uri="{FF2B5EF4-FFF2-40B4-BE49-F238E27FC236}">
                <a16:creationId xmlns:a16="http://schemas.microsoft.com/office/drawing/2014/main" id="{B07E0DCC-9C49-11D3-DEC0-F35221011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04" y="1684996"/>
            <a:ext cx="3724081" cy="4892877"/>
          </a:xfrm>
          <a:prstGeom prst="rect">
            <a:avLst/>
          </a:prstGeom>
        </p:spPr>
      </p:pic>
      <p:pic>
        <p:nvPicPr>
          <p:cNvPr id="22" name="Graphic 21">
            <a:extLst>
              <a:ext uri="{FF2B5EF4-FFF2-40B4-BE49-F238E27FC236}">
                <a16:creationId xmlns:a16="http://schemas.microsoft.com/office/drawing/2014/main" id="{5914285F-A6EC-3F63-6CBB-BAB7F8517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1354" y="-6786213"/>
            <a:ext cx="3935040" cy="2623360"/>
          </a:xfrm>
          <a:prstGeom prst="rect">
            <a:avLst/>
          </a:prstGeom>
        </p:spPr>
      </p:pic>
      <p:sp>
        <p:nvSpPr>
          <p:cNvPr id="9" name="Rectangle 180">
            <a:extLst>
              <a:ext uri="{FF2B5EF4-FFF2-40B4-BE49-F238E27FC236}">
                <a16:creationId xmlns:a16="http://schemas.microsoft.com/office/drawing/2014/main" id="{D4866033-40FF-FF7D-06A3-177036911278}"/>
              </a:ext>
            </a:extLst>
          </p:cNvPr>
          <p:cNvSpPr>
            <a:spLocks noChangeArrowheads="1"/>
          </p:cNvSpPr>
          <p:nvPr/>
        </p:nvSpPr>
        <p:spPr bwMode="auto">
          <a:xfrm>
            <a:off x="0" y="-22170"/>
            <a:ext cx="12192000" cy="646331"/>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a:solidFill>
                  <a:schemeClr val="tx1"/>
                </a:solidFill>
                <a:latin typeface="Publica Sans" panose="00000500000000000000" pitchFamily="50" charset="0"/>
              </a:rPr>
              <a:t>Introduction</a:t>
            </a:r>
            <a:endParaRPr lang="en-US" sz="3600" b="1">
              <a:ln>
                <a:solidFill>
                  <a:prstClr val="white"/>
                </a:solidFill>
              </a:ln>
              <a:solidFill>
                <a:schemeClr val="tx1"/>
              </a:solidFill>
              <a:latin typeface="Publica Sans" panose="00000500000000000000" pitchFamily="50" charset="0"/>
              <a:ea typeface="ＭＳ Ｐゴシック" charset="0"/>
              <a:cs typeface="ＭＳ Ｐゴシック" charset="0"/>
            </a:endParaRPr>
          </a:p>
        </p:txBody>
      </p:sp>
      <p:sp>
        <p:nvSpPr>
          <p:cNvPr id="8" name="Rectangle: Rounded Corners 7">
            <a:extLst>
              <a:ext uri="{FF2B5EF4-FFF2-40B4-BE49-F238E27FC236}">
                <a16:creationId xmlns:a16="http://schemas.microsoft.com/office/drawing/2014/main" id="{281F35DB-F95B-D1A8-1789-DC90277EEB1F}"/>
              </a:ext>
            </a:extLst>
          </p:cNvPr>
          <p:cNvSpPr/>
          <p:nvPr/>
        </p:nvSpPr>
        <p:spPr>
          <a:xfrm>
            <a:off x="1424407" y="775063"/>
            <a:ext cx="1456051" cy="745498"/>
          </a:xfrm>
          <a:prstGeom prst="roundRect">
            <a:avLst/>
          </a:prstGeom>
          <a:solidFill>
            <a:srgbClr val="DDFBE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Submit experiments</a:t>
            </a:r>
          </a:p>
        </p:txBody>
      </p:sp>
      <p:sp>
        <p:nvSpPr>
          <p:cNvPr id="25" name="Rectangle: Rounded Corners 24">
            <a:extLst>
              <a:ext uri="{FF2B5EF4-FFF2-40B4-BE49-F238E27FC236}">
                <a16:creationId xmlns:a16="http://schemas.microsoft.com/office/drawing/2014/main" id="{BFE8E935-CC86-87D9-0156-0C1845691992}"/>
              </a:ext>
            </a:extLst>
          </p:cNvPr>
          <p:cNvSpPr/>
          <p:nvPr/>
        </p:nvSpPr>
        <p:spPr>
          <a:xfrm>
            <a:off x="8847161" y="758713"/>
            <a:ext cx="1526185" cy="778198"/>
          </a:xfrm>
          <a:prstGeom prst="roundRect">
            <a:avLst/>
          </a:prstGeom>
          <a:solidFill>
            <a:srgbClr val="DDFBE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Trained model</a:t>
            </a:r>
          </a:p>
        </p:txBody>
      </p:sp>
      <p:sp>
        <p:nvSpPr>
          <p:cNvPr id="4" name="Rectangle: Rounded Corners 3">
            <a:extLst>
              <a:ext uri="{FF2B5EF4-FFF2-40B4-BE49-F238E27FC236}">
                <a16:creationId xmlns:a16="http://schemas.microsoft.com/office/drawing/2014/main" id="{9183FCD4-D17B-5CFD-9CC4-AB155C3C06D3}"/>
              </a:ext>
            </a:extLst>
          </p:cNvPr>
          <p:cNvSpPr/>
          <p:nvPr/>
        </p:nvSpPr>
        <p:spPr>
          <a:xfrm>
            <a:off x="3278918" y="775063"/>
            <a:ext cx="1456051" cy="745498"/>
          </a:xfrm>
          <a:prstGeom prst="roundRect">
            <a:avLst/>
          </a:prstGeom>
          <a:solidFill>
            <a:srgbClr val="DDFBE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Generate data</a:t>
            </a:r>
          </a:p>
        </p:txBody>
      </p:sp>
      <p:sp>
        <p:nvSpPr>
          <p:cNvPr id="26" name="Rectangle: Rounded Corners 25">
            <a:extLst>
              <a:ext uri="{FF2B5EF4-FFF2-40B4-BE49-F238E27FC236}">
                <a16:creationId xmlns:a16="http://schemas.microsoft.com/office/drawing/2014/main" id="{52B96457-84E9-3DAD-C903-AA670ED53619}"/>
              </a:ext>
            </a:extLst>
          </p:cNvPr>
          <p:cNvSpPr/>
          <p:nvPr/>
        </p:nvSpPr>
        <p:spPr>
          <a:xfrm>
            <a:off x="5131825" y="769849"/>
            <a:ext cx="1456051" cy="745498"/>
          </a:xfrm>
          <a:prstGeom prst="roundRect">
            <a:avLst/>
          </a:prstGeom>
          <a:solidFill>
            <a:srgbClr val="DDFBE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Extract simulations results</a:t>
            </a:r>
          </a:p>
        </p:txBody>
      </p:sp>
      <p:sp>
        <p:nvSpPr>
          <p:cNvPr id="27" name="Rectangle: Rounded Corners 26">
            <a:extLst>
              <a:ext uri="{FF2B5EF4-FFF2-40B4-BE49-F238E27FC236}">
                <a16:creationId xmlns:a16="http://schemas.microsoft.com/office/drawing/2014/main" id="{4801A7CE-7467-9B38-AA4D-8B2C49F3662F}"/>
              </a:ext>
            </a:extLst>
          </p:cNvPr>
          <p:cNvSpPr/>
          <p:nvPr/>
        </p:nvSpPr>
        <p:spPr>
          <a:xfrm>
            <a:off x="6989493" y="780455"/>
            <a:ext cx="1456051" cy="745498"/>
          </a:xfrm>
          <a:prstGeom prst="roundRect">
            <a:avLst/>
          </a:prstGeom>
          <a:solidFill>
            <a:srgbClr val="DDFBE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Train gaussian model</a:t>
            </a:r>
          </a:p>
        </p:txBody>
      </p:sp>
      <p:pic>
        <p:nvPicPr>
          <p:cNvPr id="32" name="Picture 31" descr="A blue arrow pointing to the right&#10;&#10;Description automatically generated">
            <a:extLst>
              <a:ext uri="{FF2B5EF4-FFF2-40B4-BE49-F238E27FC236}">
                <a16:creationId xmlns:a16="http://schemas.microsoft.com/office/drawing/2014/main" id="{81E50DDB-7A04-DE70-5C77-806367E19C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2751" y="1112395"/>
            <a:ext cx="426724" cy="166256"/>
          </a:xfrm>
          <a:prstGeom prst="rect">
            <a:avLst/>
          </a:prstGeom>
        </p:spPr>
      </p:pic>
      <p:pic>
        <p:nvPicPr>
          <p:cNvPr id="33" name="Picture 32" descr="A blue arrow pointing to the right&#10;&#10;Description automatically generated">
            <a:extLst>
              <a:ext uri="{FF2B5EF4-FFF2-40B4-BE49-F238E27FC236}">
                <a16:creationId xmlns:a16="http://schemas.microsoft.com/office/drawing/2014/main" id="{EC7EA8EA-2B00-A08B-CD97-AE5CB23FD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2967" y="1117620"/>
            <a:ext cx="426724" cy="166256"/>
          </a:xfrm>
          <a:prstGeom prst="rect">
            <a:avLst/>
          </a:prstGeom>
        </p:spPr>
      </p:pic>
      <p:pic>
        <p:nvPicPr>
          <p:cNvPr id="34" name="Picture 33" descr="A blue arrow pointing to the right&#10;&#10;Description automatically generated">
            <a:extLst>
              <a:ext uri="{FF2B5EF4-FFF2-40B4-BE49-F238E27FC236}">
                <a16:creationId xmlns:a16="http://schemas.microsoft.com/office/drawing/2014/main" id="{52768DCC-EA47-8908-7FDA-CD1AE25C29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3897" y="1112395"/>
            <a:ext cx="426724" cy="166256"/>
          </a:xfrm>
          <a:prstGeom prst="rect">
            <a:avLst/>
          </a:prstGeom>
        </p:spPr>
      </p:pic>
      <p:pic>
        <p:nvPicPr>
          <p:cNvPr id="35" name="Picture 34" descr="A blue arrow pointing to the right&#10;&#10;Description automatically generated">
            <a:extLst>
              <a:ext uri="{FF2B5EF4-FFF2-40B4-BE49-F238E27FC236}">
                <a16:creationId xmlns:a16="http://schemas.microsoft.com/office/drawing/2014/main" id="{BB57903F-239E-3565-1829-BEDC3E58A6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4574" y="1106352"/>
            <a:ext cx="426724" cy="166256"/>
          </a:xfrm>
          <a:prstGeom prst="rect">
            <a:avLst/>
          </a:prstGeom>
        </p:spPr>
      </p:pic>
      <p:sp>
        <p:nvSpPr>
          <p:cNvPr id="31" name="TextBox 30">
            <a:extLst>
              <a:ext uri="{FF2B5EF4-FFF2-40B4-BE49-F238E27FC236}">
                <a16:creationId xmlns:a16="http://schemas.microsoft.com/office/drawing/2014/main" id="{149E6BC6-3E26-9C30-9493-2A77BA48CBBD}"/>
              </a:ext>
            </a:extLst>
          </p:cNvPr>
          <p:cNvSpPr txBox="1"/>
          <p:nvPr/>
        </p:nvSpPr>
        <p:spPr>
          <a:xfrm>
            <a:off x="504728" y="1979840"/>
            <a:ext cx="2965311" cy="369332"/>
          </a:xfrm>
          <a:prstGeom prst="rect">
            <a:avLst/>
          </a:prstGeom>
          <a:noFill/>
        </p:spPr>
        <p:txBody>
          <a:bodyPr wrap="square">
            <a:spAutoFit/>
          </a:bodyPr>
          <a:lstStyle/>
          <a:p>
            <a:pPr algn="ctr"/>
            <a:r>
              <a:rPr lang="en-US" sz="1800" dirty="0">
                <a:solidFill>
                  <a:schemeClr val="tx1"/>
                </a:solidFill>
                <a:latin typeface="Publica Sans" panose="00000500000000000000" pitchFamily="50" charset="0"/>
              </a:rPr>
              <a:t>3D simulations</a:t>
            </a:r>
          </a:p>
        </p:txBody>
      </p:sp>
      <p:sp>
        <p:nvSpPr>
          <p:cNvPr id="39" name="TextBox 38">
            <a:extLst>
              <a:ext uri="{FF2B5EF4-FFF2-40B4-BE49-F238E27FC236}">
                <a16:creationId xmlns:a16="http://schemas.microsoft.com/office/drawing/2014/main" id="{FD2339C3-B4CA-CCC7-B56B-6E2EA74CF72A}"/>
              </a:ext>
            </a:extLst>
          </p:cNvPr>
          <p:cNvSpPr txBox="1"/>
          <p:nvPr/>
        </p:nvSpPr>
        <p:spPr>
          <a:xfrm>
            <a:off x="632288" y="4798278"/>
            <a:ext cx="2965311" cy="1323439"/>
          </a:xfrm>
          <a:prstGeom prst="rect">
            <a:avLst/>
          </a:prstGeom>
          <a:noFill/>
        </p:spPr>
        <p:txBody>
          <a:bodyPr wrap="square">
            <a:spAutoFit/>
          </a:bodyPr>
          <a:lstStyle/>
          <a:p>
            <a:r>
              <a:rPr lang="en-US" sz="1600" dirty="0"/>
              <a:t>Modeling and simulation provided by </a:t>
            </a:r>
            <a:r>
              <a:rPr lang="en-US" sz="1600" dirty="0" err="1"/>
              <a:t>FerroX</a:t>
            </a:r>
            <a:r>
              <a:rPr lang="en-US" sz="1600" dirty="0"/>
              <a:t> are crucial for the development and design of next-generation ferroelectric devices that are energy-efficient.​​</a:t>
            </a:r>
          </a:p>
        </p:txBody>
      </p:sp>
      <p:pic>
        <p:nvPicPr>
          <p:cNvPr id="42" name="Picture 41" descr="A screen shot of a phone&#10;&#10;Description automatically generated">
            <a:extLst>
              <a:ext uri="{FF2B5EF4-FFF2-40B4-BE49-F238E27FC236}">
                <a16:creationId xmlns:a16="http://schemas.microsoft.com/office/drawing/2014/main" id="{2CF85E64-F1CB-0658-01B5-0D349E6A5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163" y="1680011"/>
            <a:ext cx="3724080" cy="4892875"/>
          </a:xfrm>
          <a:prstGeom prst="rect">
            <a:avLst/>
          </a:prstGeom>
        </p:spPr>
      </p:pic>
      <p:pic>
        <p:nvPicPr>
          <p:cNvPr id="43" name="Picture 42">
            <a:extLst>
              <a:ext uri="{FF2B5EF4-FFF2-40B4-BE49-F238E27FC236}">
                <a16:creationId xmlns:a16="http://schemas.microsoft.com/office/drawing/2014/main" id="{6C5E6401-1761-F095-DDB9-DFEC2CFDAD43}"/>
              </a:ext>
            </a:extLst>
          </p:cNvPr>
          <p:cNvPicPr>
            <a:picLocks noChangeAspect="1"/>
          </p:cNvPicPr>
          <p:nvPr/>
        </p:nvPicPr>
        <p:blipFill>
          <a:blip r:embed="rId7"/>
          <a:stretch>
            <a:fillRect/>
          </a:stretch>
        </p:blipFill>
        <p:spPr>
          <a:xfrm>
            <a:off x="8590663" y="2605466"/>
            <a:ext cx="2301078" cy="2019314"/>
          </a:xfrm>
          <a:prstGeom prst="rect">
            <a:avLst/>
          </a:prstGeom>
        </p:spPr>
      </p:pic>
      <p:sp>
        <p:nvSpPr>
          <p:cNvPr id="44" name="TextBox 43">
            <a:extLst>
              <a:ext uri="{FF2B5EF4-FFF2-40B4-BE49-F238E27FC236}">
                <a16:creationId xmlns:a16="http://schemas.microsoft.com/office/drawing/2014/main" id="{F621C3AE-8D2E-883F-1CF6-54A5273F33C3}"/>
              </a:ext>
            </a:extLst>
          </p:cNvPr>
          <p:cNvSpPr txBox="1"/>
          <p:nvPr/>
        </p:nvSpPr>
        <p:spPr>
          <a:xfrm>
            <a:off x="8176761" y="1963357"/>
            <a:ext cx="2965311" cy="369332"/>
          </a:xfrm>
          <a:prstGeom prst="rect">
            <a:avLst/>
          </a:prstGeom>
          <a:noFill/>
        </p:spPr>
        <p:txBody>
          <a:bodyPr wrap="square">
            <a:spAutoFit/>
          </a:bodyPr>
          <a:lstStyle/>
          <a:p>
            <a:pPr algn="ctr"/>
            <a:r>
              <a:rPr lang="en-US" sz="1800">
                <a:solidFill>
                  <a:schemeClr val="tx1"/>
                </a:solidFill>
                <a:latin typeface="Publica Sans" panose="00000500000000000000" pitchFamily="50" charset="0"/>
              </a:rPr>
              <a:t>Machine learning</a:t>
            </a:r>
          </a:p>
        </p:txBody>
      </p:sp>
      <p:sp>
        <p:nvSpPr>
          <p:cNvPr id="45" name="TextBox 44">
            <a:extLst>
              <a:ext uri="{FF2B5EF4-FFF2-40B4-BE49-F238E27FC236}">
                <a16:creationId xmlns:a16="http://schemas.microsoft.com/office/drawing/2014/main" id="{C3A6CBD5-3C6D-8FAA-884C-C1D875D1890B}"/>
              </a:ext>
            </a:extLst>
          </p:cNvPr>
          <p:cNvSpPr txBox="1"/>
          <p:nvPr/>
        </p:nvSpPr>
        <p:spPr>
          <a:xfrm>
            <a:off x="8240356" y="4791091"/>
            <a:ext cx="2965311" cy="1569660"/>
          </a:xfrm>
          <a:prstGeom prst="rect">
            <a:avLst/>
          </a:prstGeom>
          <a:noFill/>
        </p:spPr>
        <p:txBody>
          <a:bodyPr wrap="square">
            <a:spAutoFit/>
          </a:bodyPr>
          <a:lstStyle/>
          <a:p>
            <a:r>
              <a:rPr lang="en-US" sz="1600" dirty="0"/>
              <a:t>Gaussian process regression was utilized on the data collected to better understand the device parameters’ relation​​.</a:t>
            </a:r>
          </a:p>
          <a:p>
            <a:endParaRPr lang="en-US" sz="1600" dirty="0"/>
          </a:p>
          <a:p>
            <a:r>
              <a:rPr lang="en-US" sz="1600" dirty="0"/>
              <a:t>(Blank slots were not computed.)</a:t>
            </a:r>
          </a:p>
        </p:txBody>
      </p:sp>
      <p:pic>
        <p:nvPicPr>
          <p:cNvPr id="29" name="Picture 28" descr="A diagram of a graph and a diagram of a graph&#10;&#10;Description automatically generated">
            <a:extLst>
              <a:ext uri="{FF2B5EF4-FFF2-40B4-BE49-F238E27FC236}">
                <a16:creationId xmlns:a16="http://schemas.microsoft.com/office/drawing/2014/main" id="{3F08E57A-43B4-CC2B-56F5-92BF69884020}"/>
              </a:ext>
            </a:extLst>
          </p:cNvPr>
          <p:cNvPicPr>
            <a:picLocks noChangeAspect="1"/>
          </p:cNvPicPr>
          <p:nvPr/>
        </p:nvPicPr>
        <p:blipFill rotWithShape="1">
          <a:blip r:embed="rId8">
            <a:extLst>
              <a:ext uri="{28A0092B-C50C-407E-A947-70E740481C1C}">
                <a14:useLocalDpi xmlns:a14="http://schemas.microsoft.com/office/drawing/2010/main" val="0"/>
              </a:ext>
            </a:extLst>
          </a:blip>
          <a:srcRect l="75587" t="31715" r="2201" b="39543"/>
          <a:stretch/>
        </p:blipFill>
        <p:spPr>
          <a:xfrm>
            <a:off x="1160159" y="2695477"/>
            <a:ext cx="1677437" cy="1485338"/>
          </a:xfrm>
          <a:prstGeom prst="rect">
            <a:avLst/>
          </a:prstGeom>
        </p:spPr>
      </p:pic>
      <p:sp>
        <p:nvSpPr>
          <p:cNvPr id="36" name="TextBox 35">
            <a:extLst>
              <a:ext uri="{FF2B5EF4-FFF2-40B4-BE49-F238E27FC236}">
                <a16:creationId xmlns:a16="http://schemas.microsoft.com/office/drawing/2014/main" id="{CCDEFEB0-7A4C-C528-AEFD-338ACCDA71BD}"/>
              </a:ext>
            </a:extLst>
          </p:cNvPr>
          <p:cNvSpPr txBox="1"/>
          <p:nvPr/>
        </p:nvSpPr>
        <p:spPr>
          <a:xfrm>
            <a:off x="-3528648" y="1497183"/>
            <a:ext cx="3312971" cy="1200329"/>
          </a:xfrm>
          <a:prstGeom prst="rect">
            <a:avLst/>
          </a:prstGeom>
          <a:noFill/>
        </p:spPr>
        <p:txBody>
          <a:bodyPr wrap="square">
            <a:spAutoFit/>
          </a:bodyPr>
          <a:lstStyle/>
          <a:p>
            <a:pPr algn="ctr"/>
            <a:r>
              <a:rPr lang="en-US" sz="2400" b="1" dirty="0">
                <a:latin typeface="Publica Sans" panose="00000500000000000000" pitchFamily="50" charset="0"/>
                <a:ea typeface="Tahoma" panose="020B0604030504040204" pitchFamily="34" charset="0"/>
                <a:cs typeface="HelveticaNowText Bold" panose="020B0804030202020204" pitchFamily="34" charset="0"/>
              </a:rPr>
              <a:t>Two explored scenarios for experimentation</a:t>
            </a:r>
            <a:endParaRPr lang="en-US" sz="2000" dirty="0">
              <a:latin typeface="Publica Sans" panose="00000500000000000000" pitchFamily="50" charset="0"/>
              <a:ea typeface="Tahoma" panose="020B0604030504040204" pitchFamily="34" charset="0"/>
              <a:cs typeface="HelveticaNowText Bold" panose="020B0804030202020204" pitchFamily="34" charset="0"/>
            </a:endParaRPr>
          </a:p>
        </p:txBody>
      </p:sp>
      <p:sp>
        <p:nvSpPr>
          <p:cNvPr id="37" name="TextBox 36">
            <a:extLst>
              <a:ext uri="{FF2B5EF4-FFF2-40B4-BE49-F238E27FC236}">
                <a16:creationId xmlns:a16="http://schemas.microsoft.com/office/drawing/2014/main" id="{6124FFC6-09C9-C7BB-5E2C-FC5B46D0B8B2}"/>
              </a:ext>
            </a:extLst>
          </p:cNvPr>
          <p:cNvSpPr txBox="1"/>
          <p:nvPr/>
        </p:nvSpPr>
        <p:spPr>
          <a:xfrm>
            <a:off x="-3493204" y="2838520"/>
            <a:ext cx="3312971" cy="1323439"/>
          </a:xfrm>
          <a:prstGeom prst="rect">
            <a:avLst/>
          </a:prstGeom>
          <a:noFill/>
        </p:spPr>
        <p:txBody>
          <a:bodyPr wrap="square">
            <a:spAutoFit/>
          </a:bodyPr>
          <a:lstStyle/>
          <a:p>
            <a:pPr marL="457200" indent="-457200">
              <a:buFont typeface="+mj-lt"/>
              <a:buAutoNum type="arabicPeriod"/>
            </a:pPr>
            <a:r>
              <a:rPr lang="en-US" sz="2000" dirty="0">
                <a:latin typeface="Publica Sans" panose="00000500000000000000" pitchFamily="50" charset="0"/>
                <a:ea typeface="Tahoma" panose="020B0604030504040204" pitchFamily="34" charset="0"/>
                <a:cs typeface="Times New Roman" panose="02020603050405020304" pitchFamily="18" charset="0"/>
              </a:rPr>
              <a:t>Geometry optimization for the dielectric layer and ferroelectric layer</a:t>
            </a:r>
          </a:p>
        </p:txBody>
      </p:sp>
      <p:sp>
        <p:nvSpPr>
          <p:cNvPr id="41" name="TextBox 40">
            <a:extLst>
              <a:ext uri="{FF2B5EF4-FFF2-40B4-BE49-F238E27FC236}">
                <a16:creationId xmlns:a16="http://schemas.microsoft.com/office/drawing/2014/main" id="{1EAEE6AC-4031-B668-66CD-EE81F4C326E8}"/>
              </a:ext>
            </a:extLst>
          </p:cNvPr>
          <p:cNvSpPr txBox="1"/>
          <p:nvPr/>
        </p:nvSpPr>
        <p:spPr>
          <a:xfrm>
            <a:off x="-3594152" y="4754171"/>
            <a:ext cx="3378475" cy="1323439"/>
          </a:xfrm>
          <a:prstGeom prst="rect">
            <a:avLst/>
          </a:prstGeom>
          <a:noFill/>
        </p:spPr>
        <p:txBody>
          <a:bodyPr wrap="square">
            <a:spAutoFit/>
          </a:bodyPr>
          <a:lstStyle/>
          <a:p>
            <a:pPr marL="457200" indent="-457200">
              <a:buFont typeface="+mj-lt"/>
              <a:buAutoNum type="arabicPeriod" startAt="2"/>
            </a:pPr>
            <a:r>
              <a:rPr lang="en-US" sz="2000" dirty="0">
                <a:latin typeface="Publica Sans" panose="00000500000000000000" pitchFamily="50" charset="0"/>
                <a:ea typeface="Tahoma" panose="020B0604030504040204" pitchFamily="34" charset="0"/>
                <a:cs typeface="Times New Roman" panose="02020603050405020304" pitchFamily="18" charset="0"/>
              </a:rPr>
              <a:t>Parameter optimizations in terms of alpha, beta and gamma.</a:t>
            </a:r>
          </a:p>
        </p:txBody>
      </p:sp>
      <p:sp>
        <p:nvSpPr>
          <p:cNvPr id="2" name="Slide Number Placeholder 1">
            <a:extLst>
              <a:ext uri="{FF2B5EF4-FFF2-40B4-BE49-F238E27FC236}">
                <a16:creationId xmlns:a16="http://schemas.microsoft.com/office/drawing/2014/main" id="{9B8CF929-F7E9-F640-FD9B-9DE999B05FC6}"/>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2</a:t>
            </a:fld>
            <a:endParaRPr lang="en-US" sz="1800" dirty="0">
              <a:solidFill>
                <a:schemeClr val="bg1"/>
              </a:solidFill>
            </a:endParaRPr>
          </a:p>
        </p:txBody>
      </p:sp>
      <p:grpSp>
        <p:nvGrpSpPr>
          <p:cNvPr id="3" name="Group 2">
            <a:extLst>
              <a:ext uri="{FF2B5EF4-FFF2-40B4-BE49-F238E27FC236}">
                <a16:creationId xmlns:a16="http://schemas.microsoft.com/office/drawing/2014/main" id="{9381832A-6049-277A-EF09-C9623CEFEFB3}"/>
              </a:ext>
            </a:extLst>
          </p:cNvPr>
          <p:cNvGrpSpPr/>
          <p:nvPr/>
        </p:nvGrpSpPr>
        <p:grpSpPr>
          <a:xfrm>
            <a:off x="4099304" y="1683373"/>
            <a:ext cx="3724081" cy="4892877"/>
            <a:chOff x="299621" y="1603320"/>
            <a:chExt cx="3724081" cy="4892877"/>
          </a:xfrm>
        </p:grpSpPr>
        <p:pic>
          <p:nvPicPr>
            <p:cNvPr id="6" name="Picture 5" descr="A screen shot of a phone&#10;&#10;Description automatically generated">
              <a:extLst>
                <a:ext uri="{FF2B5EF4-FFF2-40B4-BE49-F238E27FC236}">
                  <a16:creationId xmlns:a16="http://schemas.microsoft.com/office/drawing/2014/main" id="{DF4E7E8C-228F-A028-88CE-C888A018E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21" y="1603320"/>
              <a:ext cx="3724081" cy="4892877"/>
            </a:xfrm>
            <a:prstGeom prst="rect">
              <a:avLst/>
            </a:prstGeom>
          </p:spPr>
        </p:pic>
        <p:sp>
          <p:nvSpPr>
            <p:cNvPr id="23" name="TextBox 22">
              <a:extLst>
                <a:ext uri="{FF2B5EF4-FFF2-40B4-BE49-F238E27FC236}">
                  <a16:creationId xmlns:a16="http://schemas.microsoft.com/office/drawing/2014/main" id="{5BF2597A-573B-B39F-0C34-CA5F125DE5A0}"/>
                </a:ext>
              </a:extLst>
            </p:cNvPr>
            <p:cNvSpPr txBox="1"/>
            <p:nvPr/>
          </p:nvSpPr>
          <p:spPr>
            <a:xfrm>
              <a:off x="588757" y="1969093"/>
              <a:ext cx="2965311" cy="646331"/>
            </a:xfrm>
            <a:prstGeom prst="rect">
              <a:avLst/>
            </a:prstGeom>
            <a:noFill/>
          </p:spPr>
          <p:txBody>
            <a:bodyPr wrap="square">
              <a:spAutoFit/>
            </a:bodyPr>
            <a:lstStyle/>
            <a:p>
              <a:pPr algn="ctr"/>
              <a:r>
                <a:rPr lang="en-US" sz="1800" dirty="0">
                  <a:solidFill>
                    <a:schemeClr val="tx1"/>
                  </a:solidFill>
                  <a:latin typeface="Publica Sans" panose="00000500000000000000" pitchFamily="50" charset="0"/>
                </a:rPr>
                <a:t>Low energy consumption electronics</a:t>
              </a:r>
            </a:p>
          </p:txBody>
        </p:sp>
        <p:sp>
          <p:nvSpPr>
            <p:cNvPr id="40" name="TextBox 39">
              <a:extLst>
                <a:ext uri="{FF2B5EF4-FFF2-40B4-BE49-F238E27FC236}">
                  <a16:creationId xmlns:a16="http://schemas.microsoft.com/office/drawing/2014/main" id="{B48B678E-1552-AC54-82FC-7CF8592365C3}"/>
                </a:ext>
              </a:extLst>
            </p:cNvPr>
            <p:cNvSpPr txBox="1"/>
            <p:nvPr/>
          </p:nvSpPr>
          <p:spPr>
            <a:xfrm>
              <a:off x="588757" y="4759198"/>
              <a:ext cx="3151456" cy="1569660"/>
            </a:xfrm>
            <a:prstGeom prst="rect">
              <a:avLst/>
            </a:prstGeom>
            <a:noFill/>
          </p:spPr>
          <p:txBody>
            <a:bodyPr wrap="square">
              <a:spAutoFit/>
            </a:bodyPr>
            <a:lstStyle/>
            <a:p>
              <a:r>
                <a:rPr lang="en-US" sz="1600" dirty="0"/>
                <a:t> Highly detailed 3D phase-field simulations of next-generation of ferroelectric devices (e.g., memory and logic devices), crucial for capturing the behavior of domain dynamics.</a:t>
              </a:r>
            </a:p>
          </p:txBody>
        </p:sp>
        <p:pic>
          <p:nvPicPr>
            <p:cNvPr id="24" name="Picture 23">
              <a:extLst>
                <a:ext uri="{FF2B5EF4-FFF2-40B4-BE49-F238E27FC236}">
                  <a16:creationId xmlns:a16="http://schemas.microsoft.com/office/drawing/2014/main" id="{61969406-51B8-187F-2FAF-A514C53D589C}"/>
                </a:ext>
              </a:extLst>
            </p:cNvPr>
            <p:cNvPicPr>
              <a:picLocks noChangeAspect="1"/>
            </p:cNvPicPr>
            <p:nvPr/>
          </p:nvPicPr>
          <p:blipFill rotWithShape="1">
            <a:blip r:embed="rId9"/>
            <a:srcRect b="14719"/>
            <a:stretch/>
          </p:blipFill>
          <p:spPr>
            <a:xfrm>
              <a:off x="970838" y="2632576"/>
              <a:ext cx="2381646" cy="1471381"/>
            </a:xfrm>
            <a:prstGeom prst="rect">
              <a:avLst/>
            </a:prstGeom>
          </p:spPr>
        </p:pic>
        <p:sp>
          <p:nvSpPr>
            <p:cNvPr id="7" name="TextBox 6">
              <a:extLst>
                <a:ext uri="{FF2B5EF4-FFF2-40B4-BE49-F238E27FC236}">
                  <a16:creationId xmlns:a16="http://schemas.microsoft.com/office/drawing/2014/main" id="{876420B9-3D76-58D1-4F18-3EBF7BE1A944}"/>
                </a:ext>
              </a:extLst>
            </p:cNvPr>
            <p:cNvSpPr txBox="1"/>
            <p:nvPr/>
          </p:nvSpPr>
          <p:spPr>
            <a:xfrm>
              <a:off x="1465080" y="4389700"/>
              <a:ext cx="1660931" cy="338554"/>
            </a:xfrm>
            <a:prstGeom prst="rect">
              <a:avLst/>
            </a:prstGeom>
            <a:noFill/>
          </p:spPr>
          <p:txBody>
            <a:bodyPr wrap="square">
              <a:spAutoFit/>
            </a:bodyPr>
            <a:lstStyle/>
            <a:p>
              <a:r>
                <a:rPr lang="en-US" sz="1600" dirty="0" err="1"/>
                <a:t>C</a:t>
              </a:r>
              <a:r>
                <a:rPr lang="en-US" sz="1600" baseline="-25000" dirty="0" err="1"/>
                <a:t>fe</a:t>
              </a:r>
              <a:r>
                <a:rPr lang="en-US" sz="1600" baseline="-25000" dirty="0"/>
                <a:t> </a:t>
              </a:r>
              <a:r>
                <a:rPr lang="en-US" sz="1600" dirty="0"/>
                <a:t> = </a:t>
              </a:r>
              <a:r>
                <a:rPr lang="en-US" sz="1600" i="1" dirty="0"/>
                <a:t>dQ /</a:t>
              </a:r>
              <a:r>
                <a:rPr lang="en-US" sz="1600" i="1" dirty="0" err="1"/>
                <a:t>dV</a:t>
              </a:r>
              <a:r>
                <a:rPr lang="en-US" sz="1600" baseline="-25000" dirty="0" err="1"/>
                <a:t>fe</a:t>
              </a:r>
              <a:r>
                <a:rPr lang="en-US" sz="1600" baseline="-25000" dirty="0"/>
                <a:t> </a:t>
              </a:r>
              <a:endParaRPr lang="en-US" sz="1600" i="1" baseline="30000" dirty="0">
                <a:highlight>
                  <a:srgbClr val="FFFF00"/>
                </a:highlight>
              </a:endParaRPr>
            </a:p>
          </p:txBody>
        </p:sp>
        <p:sp>
          <p:nvSpPr>
            <p:cNvPr id="15" name="TextBox 14">
              <a:extLst>
                <a:ext uri="{FF2B5EF4-FFF2-40B4-BE49-F238E27FC236}">
                  <a16:creationId xmlns:a16="http://schemas.microsoft.com/office/drawing/2014/main" id="{C6DFDBD6-1130-EC3F-12BB-BDCDF8E82007}"/>
                </a:ext>
              </a:extLst>
            </p:cNvPr>
            <p:cNvSpPr txBox="1"/>
            <p:nvPr/>
          </p:nvSpPr>
          <p:spPr>
            <a:xfrm>
              <a:off x="1145601" y="4088214"/>
              <a:ext cx="2408467" cy="369332"/>
            </a:xfrm>
            <a:prstGeom prst="rect">
              <a:avLst/>
            </a:prstGeom>
            <a:noFill/>
          </p:spPr>
          <p:txBody>
            <a:bodyPr wrap="square" rtlCol="0">
              <a:spAutoFit/>
            </a:bodyPr>
            <a:lstStyle/>
            <a:p>
              <a:r>
                <a:rPr lang="en-US" b="1" dirty="0"/>
                <a:t>Negative Capacitance</a:t>
              </a:r>
            </a:p>
          </p:txBody>
        </p:sp>
        <p:sp>
          <p:nvSpPr>
            <p:cNvPr id="11" name="TextBox 10">
              <a:extLst>
                <a:ext uri="{FF2B5EF4-FFF2-40B4-BE49-F238E27FC236}">
                  <a16:creationId xmlns:a16="http://schemas.microsoft.com/office/drawing/2014/main" id="{9222CE35-A7E0-B78C-F0CE-3390232995F7}"/>
                </a:ext>
              </a:extLst>
            </p:cNvPr>
            <p:cNvSpPr txBox="1"/>
            <p:nvPr/>
          </p:nvSpPr>
          <p:spPr>
            <a:xfrm>
              <a:off x="2517856" y="4333543"/>
              <a:ext cx="394035" cy="369332"/>
            </a:xfrm>
            <a:prstGeom prst="rect">
              <a:avLst/>
            </a:prstGeom>
            <a:noFill/>
          </p:spPr>
          <p:txBody>
            <a:bodyPr wrap="square">
              <a:spAutoFit/>
            </a:bodyPr>
            <a:lstStyle/>
            <a:p>
              <a:r>
                <a:rPr lang="en-US" sz="1800" baseline="30000" dirty="0"/>
                <a:t>avg</a:t>
              </a:r>
              <a:endParaRPr lang="en-US" dirty="0"/>
            </a:p>
          </p:txBody>
        </p:sp>
        <p:sp>
          <p:nvSpPr>
            <p:cNvPr id="12" name="TextBox 11">
              <a:extLst>
                <a:ext uri="{FF2B5EF4-FFF2-40B4-BE49-F238E27FC236}">
                  <a16:creationId xmlns:a16="http://schemas.microsoft.com/office/drawing/2014/main" id="{F47CC2E4-B6F7-2C2D-A033-A8A92BAC44B2}"/>
                </a:ext>
              </a:extLst>
            </p:cNvPr>
            <p:cNvSpPr txBox="1"/>
            <p:nvPr/>
          </p:nvSpPr>
          <p:spPr>
            <a:xfrm>
              <a:off x="1571054" y="4315501"/>
              <a:ext cx="394035" cy="369332"/>
            </a:xfrm>
            <a:prstGeom prst="rect">
              <a:avLst/>
            </a:prstGeom>
            <a:noFill/>
          </p:spPr>
          <p:txBody>
            <a:bodyPr wrap="square">
              <a:spAutoFit/>
            </a:bodyPr>
            <a:lstStyle/>
            <a:p>
              <a:r>
                <a:rPr lang="en-US" sz="1800" baseline="30000" dirty="0"/>
                <a:t>avg</a:t>
              </a:r>
              <a:endParaRPr lang="en-US" dirty="0"/>
            </a:p>
          </p:txBody>
        </p:sp>
      </p:grpSp>
      <p:sp>
        <p:nvSpPr>
          <p:cNvPr id="13" name="TextBox 12">
            <a:extLst>
              <a:ext uri="{FF2B5EF4-FFF2-40B4-BE49-F238E27FC236}">
                <a16:creationId xmlns:a16="http://schemas.microsoft.com/office/drawing/2014/main" id="{7BD765AA-0066-9693-C669-D8AD77D338FB}"/>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sp>
        <p:nvSpPr>
          <p:cNvPr id="16" name="Rectangle 180">
            <a:extLst>
              <a:ext uri="{FF2B5EF4-FFF2-40B4-BE49-F238E27FC236}">
                <a16:creationId xmlns:a16="http://schemas.microsoft.com/office/drawing/2014/main" id="{59719589-0402-BFB3-4340-60290D543622}"/>
              </a:ext>
            </a:extLst>
          </p:cNvPr>
          <p:cNvSpPr>
            <a:spLocks noChangeArrowheads="1"/>
          </p:cNvSpPr>
          <p:nvPr/>
        </p:nvSpPr>
        <p:spPr bwMode="auto">
          <a:xfrm>
            <a:off x="492370" y="-4323618"/>
            <a:ext cx="12191998" cy="1938992"/>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4000" b="1" dirty="0">
                <a:solidFill>
                  <a:schemeClr val="tx1"/>
                </a:solidFill>
                <a:latin typeface="Publica Sans" panose="00000500000000000000" pitchFamily="50" charset="0"/>
              </a:rPr>
              <a:t>Ferroelectricity-induced negative capacitance in microelectronic devices via phase-field simulations and machine learning</a:t>
            </a:r>
          </a:p>
        </p:txBody>
      </p:sp>
      <p:sp>
        <p:nvSpPr>
          <p:cNvPr id="18" name="TextBox 17">
            <a:extLst>
              <a:ext uri="{FF2B5EF4-FFF2-40B4-BE49-F238E27FC236}">
                <a16:creationId xmlns:a16="http://schemas.microsoft.com/office/drawing/2014/main" id="{D10B950F-FDF0-43D8-AB10-BE8583A82F86}"/>
              </a:ext>
            </a:extLst>
          </p:cNvPr>
          <p:cNvSpPr txBox="1"/>
          <p:nvPr/>
        </p:nvSpPr>
        <p:spPr>
          <a:xfrm>
            <a:off x="492369" y="-2384626"/>
            <a:ext cx="12191999" cy="584775"/>
          </a:xfrm>
          <a:prstGeom prst="rect">
            <a:avLst/>
          </a:prstGeom>
          <a:noFill/>
        </p:spPr>
        <p:txBody>
          <a:bodyPr wrap="square" rtlCol="0">
            <a:spAutoFit/>
          </a:bodyPr>
          <a:lstStyle/>
          <a:p>
            <a:pPr algn="ctr">
              <a:buClr>
                <a:srgbClr val="000000"/>
              </a:buClr>
              <a:buSzPts val="5900"/>
            </a:pPr>
            <a:r>
              <a:rPr lang="en-US" sz="1600" dirty="0">
                <a:solidFill>
                  <a:srgbClr val="000000"/>
                </a:solidFill>
                <a:latin typeface="Publica Sans" panose="00000500000000000000" pitchFamily="50" charset="0"/>
                <a:ea typeface="Palatino Linotype"/>
                <a:cs typeface="Palatino Linotype"/>
                <a:sym typeface="Palatino Linotype"/>
              </a:rPr>
              <a:t>Christian Fernandez</a:t>
            </a:r>
            <a:r>
              <a:rPr lang="en-US" sz="1600" baseline="30000" dirty="0">
                <a:solidFill>
                  <a:srgbClr val="000000"/>
                </a:solidFill>
                <a:latin typeface="Publica Sans" panose="00000500000000000000" pitchFamily="50" charset="0"/>
                <a:ea typeface="Palatino Linotype"/>
                <a:cs typeface="Palatino Linotype"/>
                <a:sym typeface="Palatino Linotype"/>
              </a:rPr>
              <a:t>1</a:t>
            </a:r>
            <a:r>
              <a:rPr lang="en-US" sz="1600" dirty="0">
                <a:solidFill>
                  <a:srgbClr val="000000"/>
                </a:solidFill>
                <a:latin typeface="Publica Sans" panose="00000500000000000000" pitchFamily="50" charset="0"/>
                <a:ea typeface="Palatino Linotype"/>
                <a:cs typeface="Palatino Linotype"/>
                <a:sym typeface="Palatino Linotype"/>
              </a:rPr>
              <a:t>, Jorge Munoz</a:t>
            </a:r>
            <a:r>
              <a:rPr lang="en-US" sz="1600" baseline="30000" dirty="0">
                <a:solidFill>
                  <a:srgbClr val="000000"/>
                </a:solidFill>
                <a:latin typeface="Publica Sans" panose="00000500000000000000" pitchFamily="50" charset="0"/>
                <a:ea typeface="Palatino Linotype"/>
                <a:cs typeface="Palatino Linotype"/>
                <a:sym typeface="Palatino Linotype"/>
              </a:rPr>
              <a:t>1</a:t>
            </a:r>
            <a:r>
              <a:rPr lang="en-US" sz="1600" dirty="0">
                <a:solidFill>
                  <a:srgbClr val="000000"/>
                </a:solidFill>
                <a:latin typeface="Publica Sans" panose="00000500000000000000" pitchFamily="50" charset="0"/>
                <a:ea typeface="Palatino Linotype"/>
                <a:cs typeface="Palatino Linotype"/>
                <a:sym typeface="Palatino Linotype"/>
              </a:rPr>
              <a:t>, </a:t>
            </a:r>
            <a:r>
              <a:rPr lang="en-US" sz="1600" dirty="0" err="1">
                <a:solidFill>
                  <a:srgbClr val="000000"/>
                </a:solidFill>
                <a:latin typeface="Publica Sans" panose="00000500000000000000" pitchFamily="50" charset="0"/>
                <a:ea typeface="Palatino Linotype"/>
                <a:cs typeface="Palatino Linotype"/>
                <a:sym typeface="Palatino Linotype"/>
              </a:rPr>
              <a:t>Yadong</a:t>
            </a:r>
            <a:r>
              <a:rPr lang="en-US" sz="1600" dirty="0">
                <a:solidFill>
                  <a:srgbClr val="000000"/>
                </a:solidFill>
                <a:latin typeface="Publica Sans" panose="00000500000000000000" pitchFamily="50" charset="0"/>
                <a:ea typeface="Palatino Linotype"/>
                <a:cs typeface="Palatino Linotype"/>
                <a:sym typeface="Palatino Linotype"/>
              </a:rPr>
              <a:t> Zeng</a:t>
            </a:r>
            <a:r>
              <a:rPr lang="en-US" sz="1600" baseline="30000" dirty="0">
                <a:solidFill>
                  <a:srgbClr val="000000"/>
                </a:solidFill>
                <a:latin typeface="Publica Sans" panose="00000500000000000000" pitchFamily="50" charset="0"/>
                <a:ea typeface="Palatino Linotype"/>
                <a:cs typeface="Palatino Linotype"/>
                <a:sym typeface="Palatino Linotype"/>
              </a:rPr>
              <a:t>3</a:t>
            </a:r>
            <a:r>
              <a:rPr lang="en-US" sz="1600" dirty="0">
                <a:solidFill>
                  <a:srgbClr val="000000"/>
                </a:solidFill>
                <a:latin typeface="Publica Sans" panose="00000500000000000000" pitchFamily="50" charset="0"/>
                <a:ea typeface="Palatino Linotype"/>
                <a:cs typeface="Palatino Linotype"/>
                <a:sym typeface="Palatino Linotype"/>
              </a:rPr>
              <a:t>, Prabhat Kumar</a:t>
            </a:r>
            <a:r>
              <a:rPr lang="en-US" sz="1600" baseline="30000" dirty="0">
                <a:solidFill>
                  <a:srgbClr val="000000"/>
                </a:solidFill>
                <a:latin typeface="Publica Sans" panose="00000500000000000000" pitchFamily="50" charset="0"/>
                <a:ea typeface="Palatino Linotype"/>
                <a:cs typeface="Palatino Linotype"/>
                <a:sym typeface="Palatino Linotype"/>
              </a:rPr>
              <a:t>2</a:t>
            </a:r>
            <a:r>
              <a:rPr lang="en-US" sz="1600" dirty="0">
                <a:solidFill>
                  <a:srgbClr val="000000"/>
                </a:solidFill>
                <a:latin typeface="Publica Sans" panose="00000500000000000000" pitchFamily="50" charset="0"/>
                <a:ea typeface="Palatino Linotype"/>
                <a:cs typeface="Palatino Linotype"/>
                <a:sym typeface="Palatino Linotype"/>
              </a:rPr>
              <a:t>, Andy Nonaka</a:t>
            </a:r>
            <a:r>
              <a:rPr lang="en-US" sz="1600" baseline="30000" dirty="0">
                <a:solidFill>
                  <a:srgbClr val="000000"/>
                </a:solidFill>
                <a:latin typeface="Publica Sans" panose="00000500000000000000" pitchFamily="50" charset="0"/>
                <a:ea typeface="Palatino Linotype"/>
                <a:cs typeface="Palatino Linotype"/>
                <a:sym typeface="Palatino Linotype"/>
              </a:rPr>
              <a:t>2</a:t>
            </a:r>
            <a:r>
              <a:rPr lang="en-US" sz="1600" dirty="0">
                <a:solidFill>
                  <a:srgbClr val="000000"/>
                </a:solidFill>
                <a:latin typeface="Publica Sans" panose="00000500000000000000" pitchFamily="50" charset="0"/>
                <a:ea typeface="Palatino Linotype"/>
                <a:cs typeface="Palatino Linotype"/>
                <a:sym typeface="Palatino Linotype"/>
              </a:rPr>
              <a:t>, Zhi (Jackie) Yao</a:t>
            </a:r>
            <a:r>
              <a:rPr lang="en-US" sz="1600" baseline="30000" dirty="0">
                <a:solidFill>
                  <a:srgbClr val="000000"/>
                </a:solidFill>
                <a:latin typeface="Publica Sans" panose="00000500000000000000" pitchFamily="50" charset="0"/>
                <a:ea typeface="Palatino Linotype"/>
                <a:cs typeface="Palatino Linotype"/>
                <a:sym typeface="Palatino Linotype"/>
              </a:rPr>
              <a:t>2</a:t>
            </a:r>
            <a:endParaRPr lang="en-US" sz="1600" dirty="0">
              <a:solidFill>
                <a:srgbClr val="000000"/>
              </a:solidFill>
              <a:latin typeface="Publica Sans" panose="00000500000000000000" pitchFamily="50" charset="0"/>
              <a:sym typeface="Arial"/>
            </a:endParaRPr>
          </a:p>
          <a:p>
            <a:pPr algn="ctr">
              <a:buClr>
                <a:srgbClr val="000000"/>
              </a:buClr>
              <a:buSzPts val="4800"/>
            </a:pPr>
            <a:r>
              <a:rPr lang="en-US" sz="1600" dirty="0">
                <a:latin typeface="Publica Sans" panose="00000500000000000000" pitchFamily="50" charset="0"/>
                <a:sym typeface="Palatino Linotype"/>
              </a:rPr>
              <a:t>The University of Texas at El Paso</a:t>
            </a:r>
            <a:r>
              <a:rPr lang="en-US" sz="1600" baseline="30000" dirty="0">
                <a:latin typeface="Publica Sans" panose="00000500000000000000" pitchFamily="50" charset="0"/>
                <a:sym typeface="Palatino Linotype"/>
              </a:rPr>
              <a:t>1</a:t>
            </a:r>
            <a:r>
              <a:rPr lang="en-US" sz="1600" dirty="0">
                <a:latin typeface="Publica Sans" panose="00000500000000000000" pitchFamily="50" charset="0"/>
                <a:sym typeface="Palatino Linotype"/>
              </a:rPr>
              <a:t>, La</a:t>
            </a:r>
            <a:r>
              <a:rPr lang="en-US" sz="1600" dirty="0">
                <a:solidFill>
                  <a:srgbClr val="000000"/>
                </a:solidFill>
                <a:latin typeface="Publica Sans" panose="00000500000000000000" pitchFamily="50" charset="0"/>
                <a:ea typeface="Palatino Linotype"/>
                <a:cs typeface="Palatino Linotype"/>
                <a:sym typeface="Palatino Linotype"/>
              </a:rPr>
              <a:t>wrence Berkeley National </a:t>
            </a:r>
            <a:r>
              <a:rPr lang="en-US" sz="1600" dirty="0">
                <a:solidFill>
                  <a:srgbClr val="000000"/>
                </a:solidFill>
                <a:latin typeface="Publica Sans" panose="00000500000000000000" pitchFamily="50" charset="0"/>
                <a:sym typeface="Palatino Linotype"/>
              </a:rPr>
              <a:t>Laboratory</a:t>
            </a:r>
            <a:r>
              <a:rPr lang="en-US" sz="1600" baseline="30000" dirty="0">
                <a:solidFill>
                  <a:srgbClr val="000000"/>
                </a:solidFill>
                <a:latin typeface="Publica Sans" panose="00000500000000000000" pitchFamily="50" charset="0"/>
                <a:sym typeface="Palatino Linotype"/>
              </a:rPr>
              <a:t>2</a:t>
            </a:r>
            <a:r>
              <a:rPr lang="en-US" sz="1600" dirty="0">
                <a:solidFill>
                  <a:srgbClr val="000000"/>
                </a:solidFill>
                <a:latin typeface="Publica Sans" panose="00000500000000000000" pitchFamily="50" charset="0"/>
              </a:rPr>
              <a:t>, Altair Engineering Inc</a:t>
            </a:r>
            <a:r>
              <a:rPr lang="en-US" sz="1600" baseline="30000" dirty="0">
                <a:solidFill>
                  <a:srgbClr val="000000"/>
                </a:solidFill>
                <a:latin typeface="Publica Sans" panose="00000500000000000000" pitchFamily="50" charset="0"/>
                <a:sym typeface="Palatino Linotype"/>
              </a:rPr>
              <a:t>3</a:t>
            </a:r>
            <a:endParaRPr lang="en-US" sz="1600" dirty="0">
              <a:solidFill>
                <a:srgbClr val="000000"/>
              </a:solidFill>
              <a:latin typeface="Publica Sans" panose="00000500000000000000" pitchFamily="50" charset="0"/>
            </a:endParaRPr>
          </a:p>
        </p:txBody>
      </p:sp>
      <p:pic>
        <p:nvPicPr>
          <p:cNvPr id="19" name="Picture 2" descr="Berkeley Lab Vertical and Stacked Logos">
            <a:extLst>
              <a:ext uri="{FF2B5EF4-FFF2-40B4-BE49-F238E27FC236}">
                <a16:creationId xmlns:a16="http://schemas.microsoft.com/office/drawing/2014/main" id="{BE6D7098-E0F5-2B8A-2183-F8C41A0459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1070"/>
          <a:stretch/>
        </p:blipFill>
        <p:spPr bwMode="auto">
          <a:xfrm>
            <a:off x="589808" y="-6041902"/>
            <a:ext cx="2421836" cy="12908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BD36CF1A-BB4C-8005-BBD9-5D24B0A6F0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3358" y="-6041902"/>
            <a:ext cx="2905247" cy="7304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6B3C8A9-A271-AC17-BC3F-A8A50B60F9C1}"/>
              </a:ext>
            </a:extLst>
          </p:cNvPr>
          <p:cNvPicPr>
            <a:picLocks noChangeAspect="1"/>
          </p:cNvPicPr>
          <p:nvPr/>
        </p:nvPicPr>
        <p:blipFill>
          <a:blip r:embed="rId12"/>
          <a:stretch>
            <a:fillRect/>
          </a:stretch>
        </p:blipFill>
        <p:spPr>
          <a:xfrm>
            <a:off x="13011056" y="2080427"/>
            <a:ext cx="6585084" cy="3188708"/>
          </a:xfrm>
          <a:prstGeom prst="rect">
            <a:avLst/>
          </a:prstGeom>
        </p:spPr>
      </p:pic>
      <p:sp>
        <p:nvSpPr>
          <p:cNvPr id="10" name="TextBox 9">
            <a:extLst>
              <a:ext uri="{FF2B5EF4-FFF2-40B4-BE49-F238E27FC236}">
                <a16:creationId xmlns:a16="http://schemas.microsoft.com/office/drawing/2014/main" id="{AB71BF99-8201-69C1-FA5B-77C303169E2F}"/>
              </a:ext>
            </a:extLst>
          </p:cNvPr>
          <p:cNvSpPr txBox="1"/>
          <p:nvPr/>
        </p:nvSpPr>
        <p:spPr>
          <a:xfrm>
            <a:off x="12934268" y="856987"/>
            <a:ext cx="6496507" cy="461665"/>
          </a:xfrm>
          <a:prstGeom prst="rect">
            <a:avLst/>
          </a:prstGeom>
          <a:noFill/>
        </p:spPr>
        <p:txBody>
          <a:bodyPr wrap="square">
            <a:spAutoFit/>
          </a:bodyPr>
          <a:lstStyle/>
          <a:p>
            <a:pPr algn="ctr"/>
            <a:r>
              <a:rPr lang="en-US" sz="2400" b="1" dirty="0" err="1">
                <a:latin typeface="Publica Sans" panose="00000500000000000000" pitchFamily="50" charset="0"/>
                <a:ea typeface="Tahoma" panose="020B0604030504040204" pitchFamily="34" charset="0"/>
                <a:cs typeface="HelveticaNowText Bold" panose="020B0804030202020204" pitchFamily="34" charset="0"/>
              </a:rPr>
              <a:t>FerroX</a:t>
            </a:r>
            <a:endParaRPr lang="en-US" sz="2000" dirty="0">
              <a:latin typeface="Publica Sans" panose="00000500000000000000" pitchFamily="50" charset="0"/>
              <a:ea typeface="Tahoma" panose="020B0604030504040204" pitchFamily="34" charset="0"/>
              <a:cs typeface="HelveticaNowText Bold" panose="020B0804030202020204" pitchFamily="34" charset="0"/>
            </a:endParaRPr>
          </a:p>
        </p:txBody>
      </p:sp>
      <p:sp>
        <p:nvSpPr>
          <p:cNvPr id="14" name="TextBox 13">
            <a:extLst>
              <a:ext uri="{FF2B5EF4-FFF2-40B4-BE49-F238E27FC236}">
                <a16:creationId xmlns:a16="http://schemas.microsoft.com/office/drawing/2014/main" id="{3D074834-BBF1-30C9-EE0F-465671BD51E5}"/>
              </a:ext>
            </a:extLst>
          </p:cNvPr>
          <p:cNvSpPr txBox="1"/>
          <p:nvPr/>
        </p:nvSpPr>
        <p:spPr>
          <a:xfrm>
            <a:off x="12763947" y="5178061"/>
            <a:ext cx="7043650" cy="830997"/>
          </a:xfrm>
          <a:prstGeom prst="rect">
            <a:avLst/>
          </a:prstGeom>
          <a:noFill/>
        </p:spPr>
        <p:txBody>
          <a:bodyPr wrap="square">
            <a:spAutoFit/>
          </a:bodyPr>
          <a:lstStyle/>
          <a:p>
            <a:r>
              <a:rPr lang="en-US" sz="1600" dirty="0"/>
              <a:t>Kumar, P., Nonaka, A., </a:t>
            </a:r>
            <a:r>
              <a:rPr lang="en-US" sz="1600" dirty="0" err="1"/>
              <a:t>Jambunathan</a:t>
            </a:r>
            <a:r>
              <a:rPr lang="en-US" sz="1600" dirty="0"/>
              <a:t>, R., </a:t>
            </a:r>
            <a:r>
              <a:rPr lang="en-US" sz="1600" dirty="0" err="1"/>
              <a:t>Pahwa</a:t>
            </a:r>
            <a:r>
              <a:rPr lang="en-US" sz="1600" dirty="0"/>
              <a:t>, G., Salahuddin, S., &amp; Yao, Z. (2023). </a:t>
            </a:r>
            <a:r>
              <a:rPr lang="en-US" sz="1600" dirty="0" err="1"/>
              <a:t>Ferrox</a:t>
            </a:r>
            <a:r>
              <a:rPr lang="en-US" sz="1600" dirty="0"/>
              <a:t>: A GPU-accelerated, 3D phase-field simulation framework for modeling ferroelectric devices. </a:t>
            </a:r>
            <a:r>
              <a:rPr lang="en-US" sz="1600" i="1" dirty="0"/>
              <a:t>Computer Physics Communications, 290</a:t>
            </a:r>
            <a:r>
              <a:rPr lang="en-US" sz="1600" dirty="0"/>
              <a:t>, 108757. </a:t>
            </a:r>
          </a:p>
        </p:txBody>
      </p:sp>
      <p:sp>
        <p:nvSpPr>
          <p:cNvPr id="17" name="TextBox 16">
            <a:extLst>
              <a:ext uri="{FF2B5EF4-FFF2-40B4-BE49-F238E27FC236}">
                <a16:creationId xmlns:a16="http://schemas.microsoft.com/office/drawing/2014/main" id="{DA680CF4-A997-0B75-CAF3-BF95264BFC02}"/>
              </a:ext>
            </a:extLst>
          </p:cNvPr>
          <p:cNvSpPr txBox="1"/>
          <p:nvPr/>
        </p:nvSpPr>
        <p:spPr>
          <a:xfrm>
            <a:off x="12752372" y="1241552"/>
            <a:ext cx="6802734" cy="923330"/>
          </a:xfrm>
          <a:prstGeom prst="rect">
            <a:avLst/>
          </a:prstGeom>
          <a:noFill/>
        </p:spPr>
        <p:txBody>
          <a:bodyPr wrap="square">
            <a:spAutoFit/>
          </a:bodyPr>
          <a:lstStyle/>
          <a:p>
            <a:r>
              <a:rPr lang="en-US" dirty="0" err="1"/>
              <a:t>FerroX</a:t>
            </a:r>
            <a:r>
              <a:rPr lang="en-US" dirty="0"/>
              <a:t> is an open-source software developed by Lawrence Berkeley National Lab for modeling micro-electronic devices based on ferroelectric materials, with the code publicly available on GitHub</a:t>
            </a:r>
          </a:p>
        </p:txBody>
      </p:sp>
    </p:spTree>
    <p:extLst>
      <p:ext uri="{BB962C8B-B14F-4D97-AF65-F5344CB8AC3E}">
        <p14:creationId xmlns:p14="http://schemas.microsoft.com/office/powerpoint/2010/main" val="117003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FBC682CB-EC0F-9BA4-CC93-EBAC59CE6487}"/>
            </a:ext>
          </a:extLst>
        </p:cNvPr>
        <p:cNvGrpSpPr/>
        <p:nvPr/>
      </p:nvGrpSpPr>
      <p:grpSpPr>
        <a:xfrm>
          <a:off x="0" y="0"/>
          <a:ext cx="0" cy="0"/>
          <a:chOff x="0" y="0"/>
          <a:chExt cx="0" cy="0"/>
        </a:xfrm>
      </p:grpSpPr>
      <p:sp>
        <p:nvSpPr>
          <p:cNvPr id="14" name="Rectangle 180">
            <a:extLst>
              <a:ext uri="{FF2B5EF4-FFF2-40B4-BE49-F238E27FC236}">
                <a16:creationId xmlns:a16="http://schemas.microsoft.com/office/drawing/2014/main" id="{E7903EE6-62E6-B7D6-A1EA-3097B7F6F928}"/>
              </a:ext>
            </a:extLst>
          </p:cNvPr>
          <p:cNvSpPr>
            <a:spLocks noChangeArrowheads="1"/>
          </p:cNvSpPr>
          <p:nvPr/>
        </p:nvSpPr>
        <p:spPr bwMode="auto">
          <a:xfrm>
            <a:off x="-46606" y="-3152850"/>
            <a:ext cx="12497685" cy="1938992"/>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4000" b="1" dirty="0">
                <a:solidFill>
                  <a:schemeClr val="tx1"/>
                </a:solidFill>
                <a:latin typeface="Publica Sans" panose="00000500000000000000" pitchFamily="50" charset="0"/>
              </a:rPr>
              <a:t>Ferroelectricity-induced negative capacitance in microelectronic devices via phase-field simulations and machine learning</a:t>
            </a:r>
          </a:p>
        </p:txBody>
      </p:sp>
      <p:pic>
        <p:nvPicPr>
          <p:cNvPr id="22" name="Graphic 21">
            <a:extLst>
              <a:ext uri="{FF2B5EF4-FFF2-40B4-BE49-F238E27FC236}">
                <a16:creationId xmlns:a16="http://schemas.microsoft.com/office/drawing/2014/main" id="{572879CA-99A7-8F97-C16C-7B6088974F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1621" y="-5617965"/>
            <a:ext cx="3935040" cy="2623360"/>
          </a:xfrm>
          <a:prstGeom prst="rect">
            <a:avLst/>
          </a:prstGeom>
        </p:spPr>
      </p:pic>
      <p:sp>
        <p:nvSpPr>
          <p:cNvPr id="3" name="TextBox 2">
            <a:extLst>
              <a:ext uri="{FF2B5EF4-FFF2-40B4-BE49-F238E27FC236}">
                <a16:creationId xmlns:a16="http://schemas.microsoft.com/office/drawing/2014/main" id="{BF0F74BE-99BC-1884-985E-87121BBAD0D5}"/>
              </a:ext>
            </a:extLst>
          </p:cNvPr>
          <p:cNvSpPr txBox="1"/>
          <p:nvPr/>
        </p:nvSpPr>
        <p:spPr>
          <a:xfrm>
            <a:off x="0" y="-1213858"/>
            <a:ext cx="12192000" cy="584775"/>
          </a:xfrm>
          <a:prstGeom prst="rect">
            <a:avLst/>
          </a:prstGeom>
          <a:noFill/>
        </p:spPr>
        <p:txBody>
          <a:bodyPr wrap="square" rtlCol="0">
            <a:spAutoFit/>
          </a:bodyPr>
          <a:lstStyle/>
          <a:p>
            <a:pPr algn="ctr">
              <a:buClr>
                <a:srgbClr val="000000"/>
              </a:buClr>
              <a:buSzPts val="5900"/>
            </a:pPr>
            <a:r>
              <a:rPr lang="en-US" sz="1600" dirty="0">
                <a:solidFill>
                  <a:srgbClr val="000000"/>
                </a:solidFill>
                <a:latin typeface="Publica Sans" panose="00000500000000000000" pitchFamily="50" charset="0"/>
                <a:ea typeface="Palatino Linotype"/>
                <a:cs typeface="Palatino Linotype"/>
                <a:sym typeface="Palatino Linotype"/>
              </a:rPr>
              <a:t>Christian Fernandez</a:t>
            </a:r>
            <a:r>
              <a:rPr lang="en-US" sz="1600" baseline="30000" dirty="0">
                <a:solidFill>
                  <a:srgbClr val="000000"/>
                </a:solidFill>
                <a:latin typeface="Publica Sans" panose="00000500000000000000" pitchFamily="50" charset="0"/>
                <a:ea typeface="Palatino Linotype"/>
                <a:cs typeface="Palatino Linotype"/>
                <a:sym typeface="Palatino Linotype"/>
              </a:rPr>
              <a:t>1</a:t>
            </a:r>
            <a:r>
              <a:rPr lang="en-US" sz="1600" dirty="0">
                <a:solidFill>
                  <a:srgbClr val="000000"/>
                </a:solidFill>
                <a:latin typeface="Publica Sans" panose="00000500000000000000" pitchFamily="50" charset="0"/>
                <a:ea typeface="Palatino Linotype"/>
                <a:cs typeface="Palatino Linotype"/>
                <a:sym typeface="Palatino Linotype"/>
              </a:rPr>
              <a:t>, Jorge Munoz</a:t>
            </a:r>
            <a:r>
              <a:rPr lang="en-US" sz="1600" baseline="30000" dirty="0">
                <a:solidFill>
                  <a:srgbClr val="000000"/>
                </a:solidFill>
                <a:latin typeface="Publica Sans" panose="00000500000000000000" pitchFamily="50" charset="0"/>
                <a:ea typeface="Palatino Linotype"/>
                <a:cs typeface="Palatino Linotype"/>
                <a:sym typeface="Palatino Linotype"/>
              </a:rPr>
              <a:t>1</a:t>
            </a:r>
            <a:r>
              <a:rPr lang="en-US" sz="1600" dirty="0">
                <a:solidFill>
                  <a:srgbClr val="000000"/>
                </a:solidFill>
                <a:latin typeface="Publica Sans" panose="00000500000000000000" pitchFamily="50" charset="0"/>
                <a:ea typeface="Palatino Linotype"/>
                <a:cs typeface="Palatino Linotype"/>
                <a:sym typeface="Palatino Linotype"/>
              </a:rPr>
              <a:t>, Prabhat Kumar</a:t>
            </a:r>
            <a:r>
              <a:rPr lang="en-US" sz="1600" baseline="30000" dirty="0">
                <a:solidFill>
                  <a:srgbClr val="000000"/>
                </a:solidFill>
                <a:latin typeface="Publica Sans" panose="00000500000000000000" pitchFamily="50" charset="0"/>
                <a:ea typeface="Palatino Linotype"/>
                <a:cs typeface="Palatino Linotype"/>
                <a:sym typeface="Palatino Linotype"/>
              </a:rPr>
              <a:t>2</a:t>
            </a:r>
            <a:r>
              <a:rPr lang="en-US" sz="1600" dirty="0">
                <a:solidFill>
                  <a:srgbClr val="000000"/>
                </a:solidFill>
                <a:latin typeface="Publica Sans" panose="00000500000000000000" pitchFamily="50" charset="0"/>
                <a:ea typeface="Palatino Linotype"/>
                <a:cs typeface="Palatino Linotype"/>
                <a:sym typeface="Palatino Linotype"/>
              </a:rPr>
              <a:t>, </a:t>
            </a:r>
            <a:r>
              <a:rPr lang="en-US" sz="1600" dirty="0" err="1">
                <a:solidFill>
                  <a:srgbClr val="000000"/>
                </a:solidFill>
                <a:latin typeface="Publica Sans" panose="00000500000000000000" pitchFamily="50" charset="0"/>
                <a:ea typeface="Palatino Linotype"/>
                <a:cs typeface="Palatino Linotype"/>
                <a:sym typeface="Palatino Linotype"/>
              </a:rPr>
              <a:t>Yadong</a:t>
            </a:r>
            <a:r>
              <a:rPr lang="en-US" sz="1600" dirty="0">
                <a:solidFill>
                  <a:srgbClr val="000000"/>
                </a:solidFill>
                <a:latin typeface="Publica Sans" panose="00000500000000000000" pitchFamily="50" charset="0"/>
                <a:ea typeface="Palatino Linotype"/>
                <a:cs typeface="Palatino Linotype"/>
                <a:sym typeface="Palatino Linotype"/>
              </a:rPr>
              <a:t> Zeng , Zhi (Jackie) Yao</a:t>
            </a:r>
            <a:r>
              <a:rPr lang="en-US" sz="1600" baseline="30000" dirty="0">
                <a:solidFill>
                  <a:srgbClr val="000000"/>
                </a:solidFill>
                <a:latin typeface="Publica Sans" panose="00000500000000000000" pitchFamily="50" charset="0"/>
                <a:ea typeface="Palatino Linotype"/>
                <a:cs typeface="Palatino Linotype"/>
                <a:sym typeface="Palatino Linotype"/>
              </a:rPr>
              <a:t>2</a:t>
            </a:r>
            <a:endParaRPr lang="en-US" sz="1600" dirty="0">
              <a:solidFill>
                <a:srgbClr val="000000"/>
              </a:solidFill>
              <a:latin typeface="Publica Sans" panose="00000500000000000000" pitchFamily="50" charset="0"/>
              <a:sym typeface="Arial"/>
            </a:endParaRPr>
          </a:p>
          <a:p>
            <a:pPr algn="ctr">
              <a:buClr>
                <a:srgbClr val="000000"/>
              </a:buClr>
              <a:buSzPts val="4800"/>
            </a:pPr>
            <a:r>
              <a:rPr lang="en-US" sz="1600" dirty="0">
                <a:latin typeface="Publica Sans" panose="00000500000000000000" pitchFamily="50" charset="0"/>
                <a:sym typeface="Palatino Linotype"/>
              </a:rPr>
              <a:t>The University of Texas at El Paso</a:t>
            </a:r>
            <a:r>
              <a:rPr lang="en-US" sz="1600" baseline="30000" dirty="0">
                <a:latin typeface="Publica Sans" panose="00000500000000000000" pitchFamily="50" charset="0"/>
                <a:sym typeface="Palatino Linotype"/>
              </a:rPr>
              <a:t>1</a:t>
            </a:r>
            <a:r>
              <a:rPr lang="en-US" sz="1600" dirty="0">
                <a:latin typeface="Publica Sans" panose="00000500000000000000" pitchFamily="50" charset="0"/>
                <a:sym typeface="Palatino Linotype"/>
              </a:rPr>
              <a:t>, La</a:t>
            </a:r>
            <a:r>
              <a:rPr lang="en-US" sz="1600" dirty="0">
                <a:solidFill>
                  <a:srgbClr val="000000"/>
                </a:solidFill>
                <a:latin typeface="Publica Sans" panose="00000500000000000000" pitchFamily="50" charset="0"/>
                <a:ea typeface="Palatino Linotype"/>
                <a:cs typeface="Palatino Linotype"/>
                <a:sym typeface="Palatino Linotype"/>
              </a:rPr>
              <a:t>wrence Berkeley National </a:t>
            </a:r>
            <a:r>
              <a:rPr lang="en-US" sz="1600" dirty="0">
                <a:solidFill>
                  <a:srgbClr val="000000"/>
                </a:solidFill>
                <a:latin typeface="Publica Sans" panose="00000500000000000000" pitchFamily="50" charset="0"/>
                <a:sym typeface="Palatino Linotype"/>
              </a:rPr>
              <a:t>Laboratory2</a:t>
            </a:r>
            <a:r>
              <a:rPr lang="en-US" sz="1600" dirty="0">
                <a:solidFill>
                  <a:srgbClr val="000000"/>
                </a:solidFill>
                <a:latin typeface="Publica Sans" panose="00000500000000000000" pitchFamily="50" charset="0"/>
              </a:rPr>
              <a:t>, Altair Engineering Inc</a:t>
            </a:r>
            <a:r>
              <a:rPr lang="en-US" sz="1600" baseline="30000" dirty="0">
                <a:solidFill>
                  <a:srgbClr val="000000"/>
                </a:solidFill>
                <a:latin typeface="Publica Sans" panose="00000500000000000000" pitchFamily="50" charset="0"/>
                <a:sym typeface="Palatino Linotype"/>
              </a:rPr>
              <a:t>3</a:t>
            </a:r>
            <a:r>
              <a:rPr lang="en-US" sz="1600" dirty="0">
                <a:solidFill>
                  <a:srgbClr val="000000"/>
                </a:solidFill>
                <a:latin typeface="Publica Sans" panose="00000500000000000000" pitchFamily="50" charset="0"/>
              </a:rPr>
              <a:t>.</a:t>
            </a:r>
          </a:p>
        </p:txBody>
      </p:sp>
      <p:pic>
        <p:nvPicPr>
          <p:cNvPr id="5" name="Picture 2" descr="Berkeley Lab Vertical and Stacked Logos">
            <a:extLst>
              <a:ext uri="{FF2B5EF4-FFF2-40B4-BE49-F238E27FC236}">
                <a16:creationId xmlns:a16="http://schemas.microsoft.com/office/drawing/2014/main" id="{C42F8999-BA5E-0B63-36E0-E29CABF8F5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070"/>
          <a:stretch/>
        </p:blipFill>
        <p:spPr bwMode="auto">
          <a:xfrm>
            <a:off x="189544" y="-4871134"/>
            <a:ext cx="2421836" cy="12908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80">
            <a:extLst>
              <a:ext uri="{FF2B5EF4-FFF2-40B4-BE49-F238E27FC236}">
                <a16:creationId xmlns:a16="http://schemas.microsoft.com/office/drawing/2014/main" id="{69B51267-8C22-95E3-4EF9-B8D84E13BE88}"/>
              </a:ext>
            </a:extLst>
          </p:cNvPr>
          <p:cNvSpPr>
            <a:spLocks noChangeArrowheads="1"/>
          </p:cNvSpPr>
          <p:nvPr/>
        </p:nvSpPr>
        <p:spPr bwMode="auto">
          <a:xfrm>
            <a:off x="-2676843" y="31303"/>
            <a:ext cx="7602387" cy="646331"/>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dirty="0">
                <a:solidFill>
                  <a:schemeClr val="bg1"/>
                </a:solidFill>
                <a:latin typeface="Publica Sans" panose="00000500000000000000" pitchFamily="50" charset="0"/>
              </a:rPr>
              <a:t>Objective</a:t>
            </a:r>
            <a:endParaRPr lang="en-US" sz="3600" b="1" dirty="0">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pic>
        <p:nvPicPr>
          <p:cNvPr id="12" name="Picture 11" descr="A screen shot of a phone&#10;&#10;Description automatically generated">
            <a:extLst>
              <a:ext uri="{FF2B5EF4-FFF2-40B4-BE49-F238E27FC236}">
                <a16:creationId xmlns:a16="http://schemas.microsoft.com/office/drawing/2014/main" id="{085D1DD3-E54D-1D41-748E-CBF99371B6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955" y="843055"/>
            <a:ext cx="3443980" cy="5417404"/>
          </a:xfrm>
          <a:prstGeom prst="rect">
            <a:avLst/>
          </a:prstGeom>
        </p:spPr>
      </p:pic>
      <p:sp>
        <p:nvSpPr>
          <p:cNvPr id="25" name="TextBox 24">
            <a:extLst>
              <a:ext uri="{FF2B5EF4-FFF2-40B4-BE49-F238E27FC236}">
                <a16:creationId xmlns:a16="http://schemas.microsoft.com/office/drawing/2014/main" id="{CD8C8F66-8F88-3BF5-B66B-D8B4229EBCFB}"/>
              </a:ext>
            </a:extLst>
          </p:cNvPr>
          <p:cNvSpPr txBox="1"/>
          <p:nvPr/>
        </p:nvSpPr>
        <p:spPr>
          <a:xfrm>
            <a:off x="420121" y="2416972"/>
            <a:ext cx="3312971" cy="2277547"/>
          </a:xfrm>
          <a:prstGeom prst="rect">
            <a:avLst/>
          </a:prstGeom>
          <a:noFill/>
        </p:spPr>
        <p:txBody>
          <a:bodyPr wrap="square">
            <a:spAutoFit/>
          </a:bodyPr>
          <a:lstStyle/>
          <a:p>
            <a:r>
              <a:rPr lang="en-US" sz="1600" dirty="0">
                <a:latin typeface="Publica Sans" panose="00000500000000000000" pitchFamily="50" charset="0"/>
                <a:ea typeface="Tahoma" panose="020B0604030504040204" pitchFamily="34" charset="0"/>
                <a:cs typeface="Times New Roman" panose="02020603050405020304" pitchFamily="18" charset="0"/>
              </a:rPr>
              <a:t>time-dependent Ginzburg–Landau (TDGL)</a:t>
            </a:r>
          </a:p>
          <a:p>
            <a:pPr marL="742939" lvl="1" indent="-285750">
              <a:buFont typeface="Arial" panose="020B0604020202020204" pitchFamily="34" charset="0"/>
              <a:buChar char="•"/>
            </a:pPr>
            <a:r>
              <a:rPr lang="en-US" sz="1500" dirty="0"/>
              <a:t>P = (</a:t>
            </a:r>
            <a:r>
              <a:rPr lang="en-US" sz="1500" dirty="0" err="1"/>
              <a:t>Px</a:t>
            </a:r>
            <a:r>
              <a:rPr lang="en-US" sz="1500" dirty="0"/>
              <a:t>, P y, </a:t>
            </a:r>
            <a:r>
              <a:rPr lang="en-US" sz="1500" dirty="0" err="1"/>
              <a:t>Pz</a:t>
            </a:r>
            <a:r>
              <a:rPr lang="en-US" sz="1500" dirty="0"/>
              <a:t>) is the electric polarization vector</a:t>
            </a:r>
          </a:p>
          <a:p>
            <a:pPr marL="742939" lvl="1" indent="-285750">
              <a:buFont typeface="Arial" panose="020B0604020202020204" pitchFamily="34" charset="0"/>
              <a:buChar char="•"/>
            </a:pPr>
            <a:r>
              <a:rPr lang="en-US" sz="1500" dirty="0"/>
              <a:t>r = (x, y, z) is the spatial vector</a:t>
            </a:r>
          </a:p>
          <a:p>
            <a:pPr marL="742939" lvl="1" indent="-285750">
              <a:buFont typeface="Arial" panose="020B0604020202020204" pitchFamily="34" charset="0"/>
              <a:buChar char="•"/>
            </a:pPr>
            <a:r>
              <a:rPr lang="en-US" sz="1500" dirty="0"/>
              <a:t>F = is the total free energy of the system as a function of P(</a:t>
            </a:r>
            <a:r>
              <a:rPr lang="en-US" sz="1500" dirty="0" err="1"/>
              <a:t>r,t</a:t>
            </a:r>
            <a:r>
              <a:rPr lang="en-US" sz="1500" dirty="0"/>
              <a:t>) </a:t>
            </a:r>
          </a:p>
          <a:p>
            <a:pPr marL="914389" lvl="1" indent="-457200">
              <a:buFont typeface="+mj-lt"/>
              <a:buAutoNum type="arabicPeriod"/>
            </a:pPr>
            <a:endParaRPr lang="en-US" sz="2000" dirty="0">
              <a:latin typeface="Publica Sans" panose="00000500000000000000" pitchFamily="50" charset="0"/>
              <a:ea typeface="Tahoma" panose="020B0604030504040204" pitchFamily="34"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FF905015-5C99-D241-03B2-D87CA3F875C6}"/>
              </a:ext>
            </a:extLst>
          </p:cNvPr>
          <p:cNvSpPr/>
          <p:nvPr/>
        </p:nvSpPr>
        <p:spPr>
          <a:xfrm>
            <a:off x="10870847" y="107613"/>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sp>
        <p:nvSpPr>
          <p:cNvPr id="33" name="Rectangle: Rounded Corners 32">
            <a:extLst>
              <a:ext uri="{FF2B5EF4-FFF2-40B4-BE49-F238E27FC236}">
                <a16:creationId xmlns:a16="http://schemas.microsoft.com/office/drawing/2014/main" id="{B0B2053F-E8F1-6AB8-6F9D-E0F8747816F8}"/>
              </a:ext>
            </a:extLst>
          </p:cNvPr>
          <p:cNvSpPr/>
          <p:nvPr/>
        </p:nvSpPr>
        <p:spPr>
          <a:xfrm>
            <a:off x="6817133" y="106269"/>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34" name="Rectangle: Rounded Corners 33">
            <a:extLst>
              <a:ext uri="{FF2B5EF4-FFF2-40B4-BE49-F238E27FC236}">
                <a16:creationId xmlns:a16="http://schemas.microsoft.com/office/drawing/2014/main" id="{0DF00C36-182A-1EBD-ADEA-46546DC43BD8}"/>
              </a:ext>
            </a:extLst>
          </p:cNvPr>
          <p:cNvSpPr/>
          <p:nvPr/>
        </p:nvSpPr>
        <p:spPr>
          <a:xfrm>
            <a:off x="8194164" y="116798"/>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sp>
        <p:nvSpPr>
          <p:cNvPr id="35" name="Rectangle: Rounded Corners 34">
            <a:extLst>
              <a:ext uri="{FF2B5EF4-FFF2-40B4-BE49-F238E27FC236}">
                <a16:creationId xmlns:a16="http://schemas.microsoft.com/office/drawing/2014/main" id="{510B9A12-6D2F-9FD7-460D-1E4D495742C7}"/>
              </a:ext>
            </a:extLst>
          </p:cNvPr>
          <p:cNvSpPr/>
          <p:nvPr/>
        </p:nvSpPr>
        <p:spPr>
          <a:xfrm>
            <a:off x="9532505" y="98302"/>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pic>
        <p:nvPicPr>
          <p:cNvPr id="37" name="Picture 36" descr="A blue arrow pointing to the right&#10;&#10;Description automatically generated">
            <a:extLst>
              <a:ext uri="{FF2B5EF4-FFF2-40B4-BE49-F238E27FC236}">
                <a16:creationId xmlns:a16="http://schemas.microsoft.com/office/drawing/2014/main" id="{BDEF0710-3507-C71B-45F8-F5A13482F6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2287" y="262511"/>
            <a:ext cx="426724" cy="166256"/>
          </a:xfrm>
          <a:prstGeom prst="rect">
            <a:avLst/>
          </a:prstGeom>
        </p:spPr>
      </p:pic>
      <p:pic>
        <p:nvPicPr>
          <p:cNvPr id="38" name="Picture 37" descr="A blue arrow pointing to the right&#10;&#10;Description automatically generated">
            <a:extLst>
              <a:ext uri="{FF2B5EF4-FFF2-40B4-BE49-F238E27FC236}">
                <a16:creationId xmlns:a16="http://schemas.microsoft.com/office/drawing/2014/main" id="{DF13D390-A3A5-AA68-D063-C44D220A65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9171" y="251243"/>
            <a:ext cx="426724" cy="166256"/>
          </a:xfrm>
          <a:prstGeom prst="rect">
            <a:avLst/>
          </a:prstGeom>
        </p:spPr>
      </p:pic>
      <p:sp>
        <p:nvSpPr>
          <p:cNvPr id="42" name="Rectangle: Rounded Corners 41">
            <a:extLst>
              <a:ext uri="{FF2B5EF4-FFF2-40B4-BE49-F238E27FC236}">
                <a16:creationId xmlns:a16="http://schemas.microsoft.com/office/drawing/2014/main" id="{C1B86E12-E8E1-8595-313C-B4F8B2CCC2BB}"/>
              </a:ext>
            </a:extLst>
          </p:cNvPr>
          <p:cNvSpPr/>
          <p:nvPr/>
        </p:nvSpPr>
        <p:spPr>
          <a:xfrm>
            <a:off x="4885493" y="30808"/>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Submit experiments</a:t>
            </a:r>
          </a:p>
        </p:txBody>
      </p:sp>
      <p:pic>
        <p:nvPicPr>
          <p:cNvPr id="48" name="Picture 47" descr="A blue arrow pointing to the right&#10;&#10;Description automatically generated">
            <a:extLst>
              <a:ext uri="{FF2B5EF4-FFF2-40B4-BE49-F238E27FC236}">
                <a16:creationId xmlns:a16="http://schemas.microsoft.com/office/drawing/2014/main" id="{848AA284-65DA-D2FE-EE8B-33BF262DDF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1114" y="269160"/>
            <a:ext cx="426724" cy="166256"/>
          </a:xfrm>
          <a:prstGeom prst="rect">
            <a:avLst/>
          </a:prstGeom>
        </p:spPr>
      </p:pic>
      <p:pic>
        <p:nvPicPr>
          <p:cNvPr id="49" name="Picture 48" descr="A blue arrow pointing to the right&#10;&#10;Description automatically generated">
            <a:extLst>
              <a:ext uri="{FF2B5EF4-FFF2-40B4-BE49-F238E27FC236}">
                <a16:creationId xmlns:a16="http://schemas.microsoft.com/office/drawing/2014/main" id="{750FD66A-B034-7D50-1BD5-5B47CC69DC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20263" y="276218"/>
            <a:ext cx="426724" cy="166256"/>
          </a:xfrm>
          <a:prstGeom prst="rect">
            <a:avLst/>
          </a:prstGeom>
        </p:spPr>
      </p:pic>
      <p:pic>
        <p:nvPicPr>
          <p:cNvPr id="7" name="Picture 6" descr="A screen shot of a phone&#10;&#10;Description automatically generated">
            <a:extLst>
              <a:ext uri="{FF2B5EF4-FFF2-40B4-BE49-F238E27FC236}">
                <a16:creationId xmlns:a16="http://schemas.microsoft.com/office/drawing/2014/main" id="{CD575EA5-FA30-6C75-55A2-1811F4761B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8453" y="840525"/>
            <a:ext cx="7669821" cy="5516775"/>
          </a:xfrm>
          <a:prstGeom prst="rect">
            <a:avLst/>
          </a:prstGeom>
        </p:spPr>
      </p:pic>
      <p:pic>
        <p:nvPicPr>
          <p:cNvPr id="15" name="Picture 14">
            <a:extLst>
              <a:ext uri="{FF2B5EF4-FFF2-40B4-BE49-F238E27FC236}">
                <a16:creationId xmlns:a16="http://schemas.microsoft.com/office/drawing/2014/main" id="{F1A6A13C-0FD6-D988-67D9-2A340A1B261E}"/>
              </a:ext>
            </a:extLst>
          </p:cNvPr>
          <p:cNvPicPr>
            <a:picLocks noChangeAspect="1"/>
          </p:cNvPicPr>
          <p:nvPr/>
        </p:nvPicPr>
        <p:blipFill>
          <a:blip r:embed="rId8"/>
          <a:stretch>
            <a:fillRect/>
          </a:stretch>
        </p:blipFill>
        <p:spPr>
          <a:xfrm>
            <a:off x="4650821" y="2080427"/>
            <a:ext cx="6585084" cy="3188708"/>
          </a:xfrm>
          <a:prstGeom prst="rect">
            <a:avLst/>
          </a:prstGeom>
        </p:spPr>
      </p:pic>
      <p:grpSp>
        <p:nvGrpSpPr>
          <p:cNvPr id="26" name="Group 25">
            <a:extLst>
              <a:ext uri="{FF2B5EF4-FFF2-40B4-BE49-F238E27FC236}">
                <a16:creationId xmlns:a16="http://schemas.microsoft.com/office/drawing/2014/main" id="{7C36446E-A765-153B-2259-2C19E4978878}"/>
              </a:ext>
            </a:extLst>
          </p:cNvPr>
          <p:cNvGrpSpPr/>
          <p:nvPr/>
        </p:nvGrpSpPr>
        <p:grpSpPr>
          <a:xfrm>
            <a:off x="13112092" y="3598912"/>
            <a:ext cx="490897" cy="278455"/>
            <a:chOff x="4174746" y="1021980"/>
            <a:chExt cx="7669951" cy="5516934"/>
          </a:xfrm>
        </p:grpSpPr>
        <p:pic>
          <p:nvPicPr>
            <p:cNvPr id="27" name="Picture 26" descr="A diagram of a model of a ferroelectric device&#10;&#10;Description automatically generated">
              <a:extLst>
                <a:ext uri="{FF2B5EF4-FFF2-40B4-BE49-F238E27FC236}">
                  <a16:creationId xmlns:a16="http://schemas.microsoft.com/office/drawing/2014/main" id="{3D4734A7-20EF-408E-295F-8242CBA6CE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4746" y="1021980"/>
              <a:ext cx="7669951" cy="5516934"/>
            </a:xfrm>
            <a:prstGeom prst="rect">
              <a:avLst/>
            </a:prstGeom>
          </p:spPr>
        </p:pic>
        <p:pic>
          <p:nvPicPr>
            <p:cNvPr id="29" name="Picture 28" descr="A graph with numbers and lines&#10;&#10;Description automatically generated">
              <a:extLst>
                <a:ext uri="{FF2B5EF4-FFF2-40B4-BE49-F238E27FC236}">
                  <a16:creationId xmlns:a16="http://schemas.microsoft.com/office/drawing/2014/main" id="{DA396391-2B3D-154A-C217-2E8DC0787090}"/>
                </a:ext>
              </a:extLst>
            </p:cNvPr>
            <p:cNvPicPr>
              <a:picLocks noChangeAspect="1"/>
            </p:cNvPicPr>
            <p:nvPr/>
          </p:nvPicPr>
          <p:blipFill rotWithShape="1">
            <a:blip r:embed="rId10">
              <a:extLst>
                <a:ext uri="{28A0092B-C50C-407E-A947-70E740481C1C}">
                  <a14:useLocalDpi xmlns:a14="http://schemas.microsoft.com/office/drawing/2010/main" val="0"/>
                </a:ext>
              </a:extLst>
            </a:blip>
            <a:srcRect l="15080" r="17085"/>
            <a:stretch/>
          </p:blipFill>
          <p:spPr>
            <a:xfrm>
              <a:off x="5262652" y="4036927"/>
              <a:ext cx="1554481" cy="1718686"/>
            </a:xfrm>
            <a:prstGeom prst="rect">
              <a:avLst/>
            </a:prstGeom>
          </p:spPr>
        </p:pic>
      </p:grpSp>
      <p:sp>
        <p:nvSpPr>
          <p:cNvPr id="30" name="TextBox 29">
            <a:extLst>
              <a:ext uri="{FF2B5EF4-FFF2-40B4-BE49-F238E27FC236}">
                <a16:creationId xmlns:a16="http://schemas.microsoft.com/office/drawing/2014/main" id="{B8EE3242-1D15-ACD4-4E6F-EC7804FDC692}"/>
              </a:ext>
            </a:extLst>
          </p:cNvPr>
          <p:cNvSpPr txBox="1"/>
          <p:nvPr/>
        </p:nvSpPr>
        <p:spPr>
          <a:xfrm>
            <a:off x="4574033" y="856987"/>
            <a:ext cx="6496507" cy="461665"/>
          </a:xfrm>
          <a:prstGeom prst="rect">
            <a:avLst/>
          </a:prstGeom>
          <a:noFill/>
        </p:spPr>
        <p:txBody>
          <a:bodyPr wrap="square">
            <a:spAutoFit/>
          </a:bodyPr>
          <a:lstStyle/>
          <a:p>
            <a:pPr algn="ctr"/>
            <a:r>
              <a:rPr lang="en-US" sz="2400" b="1" dirty="0" err="1">
                <a:latin typeface="Publica Sans" panose="00000500000000000000" pitchFamily="50" charset="0"/>
                <a:ea typeface="Tahoma" panose="020B0604030504040204" pitchFamily="34" charset="0"/>
                <a:cs typeface="HelveticaNowText Bold" panose="020B0804030202020204" pitchFamily="34" charset="0"/>
              </a:rPr>
              <a:t>FerroX</a:t>
            </a:r>
            <a:endParaRPr lang="en-US" sz="2000" dirty="0">
              <a:latin typeface="Publica Sans" panose="00000500000000000000" pitchFamily="50" charset="0"/>
              <a:ea typeface="Tahoma" panose="020B0604030504040204" pitchFamily="34" charset="0"/>
              <a:cs typeface="HelveticaNowText Bold" panose="020B0804030202020204" pitchFamily="34" charset="0"/>
            </a:endParaRPr>
          </a:p>
        </p:txBody>
      </p:sp>
      <p:sp>
        <p:nvSpPr>
          <p:cNvPr id="36" name="TextBox 35">
            <a:extLst>
              <a:ext uri="{FF2B5EF4-FFF2-40B4-BE49-F238E27FC236}">
                <a16:creationId xmlns:a16="http://schemas.microsoft.com/office/drawing/2014/main" id="{AAC4C190-A244-0623-292A-75C215D09F9A}"/>
              </a:ext>
            </a:extLst>
          </p:cNvPr>
          <p:cNvSpPr txBox="1"/>
          <p:nvPr/>
        </p:nvSpPr>
        <p:spPr>
          <a:xfrm>
            <a:off x="4403712" y="5178061"/>
            <a:ext cx="7043650" cy="830997"/>
          </a:xfrm>
          <a:prstGeom prst="rect">
            <a:avLst/>
          </a:prstGeom>
          <a:noFill/>
        </p:spPr>
        <p:txBody>
          <a:bodyPr wrap="square">
            <a:spAutoFit/>
          </a:bodyPr>
          <a:lstStyle/>
          <a:p>
            <a:r>
              <a:rPr lang="en-US" sz="1600" dirty="0"/>
              <a:t>Kumar, P., Nonaka, A., </a:t>
            </a:r>
            <a:r>
              <a:rPr lang="en-US" sz="1600" dirty="0" err="1"/>
              <a:t>Jambunathan</a:t>
            </a:r>
            <a:r>
              <a:rPr lang="en-US" sz="1600" dirty="0"/>
              <a:t>, R., </a:t>
            </a:r>
            <a:r>
              <a:rPr lang="en-US" sz="1600" dirty="0" err="1"/>
              <a:t>Pahwa</a:t>
            </a:r>
            <a:r>
              <a:rPr lang="en-US" sz="1600" dirty="0"/>
              <a:t>, G., Salahuddin, S., &amp; Yao, Z. (2023). </a:t>
            </a:r>
            <a:r>
              <a:rPr lang="en-US" sz="1600" dirty="0" err="1"/>
              <a:t>Ferrox</a:t>
            </a:r>
            <a:r>
              <a:rPr lang="en-US" sz="1600" dirty="0"/>
              <a:t>: A GPU-accelerated, 3D phase-field simulation framework for modeling ferroelectric devices. </a:t>
            </a:r>
            <a:r>
              <a:rPr lang="en-US" sz="1600" i="1" dirty="0"/>
              <a:t>Computer Physics Communications, 290</a:t>
            </a:r>
            <a:r>
              <a:rPr lang="en-US" sz="1600" dirty="0"/>
              <a:t>, 108757. </a:t>
            </a:r>
          </a:p>
        </p:txBody>
      </p:sp>
      <p:sp>
        <p:nvSpPr>
          <p:cNvPr id="40" name="TextBox 39">
            <a:extLst>
              <a:ext uri="{FF2B5EF4-FFF2-40B4-BE49-F238E27FC236}">
                <a16:creationId xmlns:a16="http://schemas.microsoft.com/office/drawing/2014/main" id="{F29A80DD-E01A-D94C-F422-DBC65FBE8338}"/>
              </a:ext>
            </a:extLst>
          </p:cNvPr>
          <p:cNvSpPr txBox="1"/>
          <p:nvPr/>
        </p:nvSpPr>
        <p:spPr>
          <a:xfrm>
            <a:off x="4392137" y="1241552"/>
            <a:ext cx="6802734" cy="923330"/>
          </a:xfrm>
          <a:prstGeom prst="rect">
            <a:avLst/>
          </a:prstGeom>
          <a:noFill/>
        </p:spPr>
        <p:txBody>
          <a:bodyPr wrap="square">
            <a:spAutoFit/>
          </a:bodyPr>
          <a:lstStyle/>
          <a:p>
            <a:r>
              <a:rPr lang="en-US" dirty="0" err="1"/>
              <a:t>FerroX</a:t>
            </a:r>
            <a:r>
              <a:rPr lang="en-US" dirty="0"/>
              <a:t> is an open-source software developed by Lawrence Berkeley National Lab for modeling micro-electronic devices based on ferroelectric materials, with the code publicly available on GitHub</a:t>
            </a:r>
          </a:p>
        </p:txBody>
      </p:sp>
      <p:sp>
        <p:nvSpPr>
          <p:cNvPr id="4" name="TextBox 3">
            <a:extLst>
              <a:ext uri="{FF2B5EF4-FFF2-40B4-BE49-F238E27FC236}">
                <a16:creationId xmlns:a16="http://schemas.microsoft.com/office/drawing/2014/main" id="{76B55A91-6892-7989-6140-68F5B1F801A8}"/>
              </a:ext>
            </a:extLst>
          </p:cNvPr>
          <p:cNvSpPr txBox="1"/>
          <p:nvPr/>
        </p:nvSpPr>
        <p:spPr>
          <a:xfrm>
            <a:off x="478459" y="4306078"/>
            <a:ext cx="3312971" cy="1954381"/>
          </a:xfrm>
          <a:prstGeom prst="rect">
            <a:avLst/>
          </a:prstGeom>
          <a:noFill/>
        </p:spPr>
        <p:txBody>
          <a:bodyPr wrap="square">
            <a:spAutoFit/>
          </a:bodyPr>
          <a:lstStyle/>
          <a:p>
            <a:r>
              <a:rPr lang="en-US" sz="1600" dirty="0">
                <a:latin typeface="Publica Sans" panose="00000500000000000000" pitchFamily="50" charset="0"/>
                <a:ea typeface="Tahoma" panose="020B0604030504040204" pitchFamily="34" charset="0"/>
                <a:cs typeface="Times New Roman" panose="02020603050405020304" pitchFamily="18" charset="0"/>
              </a:rPr>
              <a:t>Poisson’s equation under the electrostatic equilibrium</a:t>
            </a:r>
          </a:p>
          <a:p>
            <a:pPr marL="914389" lvl="1" indent="-457200">
              <a:buFont typeface="Arial" panose="020B0604020202020204" pitchFamily="34" charset="0"/>
              <a:buChar char="•"/>
            </a:pPr>
            <a:r>
              <a:rPr lang="en-US" sz="1500" dirty="0"/>
              <a:t>where ∈ is a spatially-varying permittivity</a:t>
            </a:r>
          </a:p>
          <a:p>
            <a:pPr marL="914389" lvl="1" indent="-457200">
              <a:buFont typeface="Arial" panose="020B0604020202020204" pitchFamily="34" charset="0"/>
              <a:buChar char="•"/>
            </a:pPr>
            <a:r>
              <a:rPr lang="en-US" sz="1500" dirty="0"/>
              <a:t>ρ is the total free charge density </a:t>
            </a:r>
          </a:p>
          <a:p>
            <a:pPr marL="914389" lvl="1" indent="-457200">
              <a:buFont typeface="Arial" panose="020B0604020202020204" pitchFamily="34" charset="0"/>
              <a:buChar char="•"/>
            </a:pPr>
            <a:r>
              <a:rPr lang="en-US" sz="1500" dirty="0"/>
              <a:t>P = polarization vector</a:t>
            </a:r>
          </a:p>
          <a:p>
            <a:pPr lvl="1"/>
            <a:endParaRPr lang="en-US" sz="1400" dirty="0">
              <a:latin typeface="Publica Sans" panose="00000500000000000000" pitchFamily="50" charset="0"/>
            </a:endParaRPr>
          </a:p>
        </p:txBody>
      </p:sp>
      <p:sp>
        <p:nvSpPr>
          <p:cNvPr id="11" name="TextBox 10">
            <a:extLst>
              <a:ext uri="{FF2B5EF4-FFF2-40B4-BE49-F238E27FC236}">
                <a16:creationId xmlns:a16="http://schemas.microsoft.com/office/drawing/2014/main" id="{198AB2E3-6F9F-D53F-7FA5-4EAE29021E86}"/>
              </a:ext>
            </a:extLst>
          </p:cNvPr>
          <p:cNvSpPr txBox="1"/>
          <p:nvPr/>
        </p:nvSpPr>
        <p:spPr>
          <a:xfrm>
            <a:off x="448399" y="1296723"/>
            <a:ext cx="3312971" cy="1338828"/>
          </a:xfrm>
          <a:prstGeom prst="rect">
            <a:avLst/>
          </a:prstGeom>
          <a:noFill/>
        </p:spPr>
        <p:txBody>
          <a:bodyPr wrap="square">
            <a:spAutoFit/>
          </a:bodyPr>
          <a:lstStyle/>
          <a:p>
            <a:r>
              <a:rPr lang="en-US" sz="1600" dirty="0">
                <a:latin typeface="Publica Sans" panose="00000500000000000000" pitchFamily="50" charset="0"/>
                <a:ea typeface="Tahoma" panose="020B0604030504040204" pitchFamily="34" charset="0"/>
                <a:cs typeface="Times New Roman" panose="02020603050405020304" pitchFamily="18" charset="0"/>
              </a:rPr>
              <a:t>Minimizing the free energy</a:t>
            </a:r>
            <a:endParaRPr lang="en-US" sz="1500" dirty="0"/>
          </a:p>
          <a:p>
            <a:pPr marL="742939" lvl="1" indent="-285750">
              <a:buFont typeface="Arial" panose="020B0604020202020204" pitchFamily="34" charset="0"/>
              <a:buChar char="•"/>
            </a:pPr>
            <a:r>
              <a:rPr lang="en-US" sz="1500" dirty="0"/>
              <a:t> Landau-free energy</a:t>
            </a:r>
          </a:p>
          <a:p>
            <a:pPr marL="742939" lvl="1" indent="-285750">
              <a:buFont typeface="Arial" panose="020B0604020202020204" pitchFamily="34" charset="0"/>
              <a:buChar char="•"/>
            </a:pPr>
            <a:r>
              <a:rPr lang="en-US" sz="1500" dirty="0"/>
              <a:t> domain wall energy</a:t>
            </a:r>
          </a:p>
          <a:p>
            <a:pPr marL="742939" lvl="1" indent="-285750">
              <a:buFont typeface="Arial" panose="020B0604020202020204" pitchFamily="34" charset="0"/>
              <a:buChar char="•"/>
            </a:pPr>
            <a:r>
              <a:rPr lang="en-US" sz="1500" dirty="0"/>
              <a:t> the electric energy </a:t>
            </a:r>
          </a:p>
          <a:p>
            <a:pPr marL="914389" lvl="1" indent="-457200">
              <a:buFont typeface="+mj-lt"/>
              <a:buAutoNum type="arabicPeriod"/>
            </a:pPr>
            <a:endParaRPr lang="en-US" sz="2000" dirty="0">
              <a:latin typeface="Publica Sans" panose="00000500000000000000" pitchFamily="50" charset="0"/>
              <a:ea typeface="Tahoma" panose="020B060403050404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BE399F5A-2962-5E41-484F-683F6AE9358C}"/>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sp>
        <p:nvSpPr>
          <p:cNvPr id="20" name="TextBox 19">
            <a:extLst>
              <a:ext uri="{FF2B5EF4-FFF2-40B4-BE49-F238E27FC236}">
                <a16:creationId xmlns:a16="http://schemas.microsoft.com/office/drawing/2014/main" id="{4D4C7868-C30D-4B5C-93B9-ED35FB48E5E6}"/>
              </a:ext>
            </a:extLst>
          </p:cNvPr>
          <p:cNvSpPr txBox="1"/>
          <p:nvPr/>
        </p:nvSpPr>
        <p:spPr>
          <a:xfrm>
            <a:off x="-3478396" y="1087820"/>
            <a:ext cx="3312971" cy="1200329"/>
          </a:xfrm>
          <a:prstGeom prst="rect">
            <a:avLst/>
          </a:prstGeom>
          <a:noFill/>
        </p:spPr>
        <p:txBody>
          <a:bodyPr wrap="square">
            <a:spAutoFit/>
          </a:bodyPr>
          <a:lstStyle/>
          <a:p>
            <a:pPr algn="ctr"/>
            <a:r>
              <a:rPr lang="en-US" sz="2400" b="1" dirty="0">
                <a:latin typeface="Publica Sans" panose="00000500000000000000" pitchFamily="50" charset="0"/>
                <a:ea typeface="Tahoma" panose="020B0604030504040204" pitchFamily="34" charset="0"/>
                <a:cs typeface="HelveticaNowText Bold" panose="020B0804030202020204" pitchFamily="34" charset="0"/>
              </a:rPr>
              <a:t>Two explored scenarios for experimentation</a:t>
            </a:r>
            <a:endParaRPr lang="en-US" sz="2000" dirty="0">
              <a:latin typeface="Publica Sans" panose="00000500000000000000" pitchFamily="50" charset="0"/>
              <a:ea typeface="Tahoma" panose="020B0604030504040204" pitchFamily="34" charset="0"/>
              <a:cs typeface="HelveticaNowText Bold" panose="020B0804030202020204" pitchFamily="34" charset="0"/>
            </a:endParaRPr>
          </a:p>
        </p:txBody>
      </p:sp>
      <p:sp>
        <p:nvSpPr>
          <p:cNvPr id="21" name="TextBox 20">
            <a:extLst>
              <a:ext uri="{FF2B5EF4-FFF2-40B4-BE49-F238E27FC236}">
                <a16:creationId xmlns:a16="http://schemas.microsoft.com/office/drawing/2014/main" id="{2FBCC46C-3DE6-619D-1BBF-79E56F6CBA87}"/>
              </a:ext>
            </a:extLst>
          </p:cNvPr>
          <p:cNvSpPr txBox="1"/>
          <p:nvPr/>
        </p:nvSpPr>
        <p:spPr>
          <a:xfrm>
            <a:off x="-3097319" y="2429157"/>
            <a:ext cx="2967338" cy="1015663"/>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Geometry optimization for the dielectric layer and ferroelectric layer</a:t>
            </a:r>
          </a:p>
        </p:txBody>
      </p:sp>
      <p:sp>
        <p:nvSpPr>
          <p:cNvPr id="23" name="TextBox 22">
            <a:extLst>
              <a:ext uri="{FF2B5EF4-FFF2-40B4-BE49-F238E27FC236}">
                <a16:creationId xmlns:a16="http://schemas.microsoft.com/office/drawing/2014/main" id="{320D795F-CE70-FFF9-9B05-968220B26A15}"/>
              </a:ext>
            </a:extLst>
          </p:cNvPr>
          <p:cNvSpPr txBox="1"/>
          <p:nvPr/>
        </p:nvSpPr>
        <p:spPr>
          <a:xfrm>
            <a:off x="-3071720" y="4344808"/>
            <a:ext cx="2971800" cy="1015663"/>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Material parameter optimization in terms of alpha, beta and gamma.</a:t>
            </a:r>
          </a:p>
        </p:txBody>
      </p:sp>
      <p:pic>
        <p:nvPicPr>
          <p:cNvPr id="24" name="Picture 23" descr="A black background with a black square&#10;&#10;Description automatically generated with medium confidence">
            <a:extLst>
              <a:ext uri="{FF2B5EF4-FFF2-40B4-BE49-F238E27FC236}">
                <a16:creationId xmlns:a16="http://schemas.microsoft.com/office/drawing/2014/main" id="{EB7CB961-CE0B-1061-750B-10B494057F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5130" y="2513192"/>
            <a:ext cx="339931" cy="339931"/>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7F5981FC-8222-26EF-A664-24015066C8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99789" y="4387627"/>
            <a:ext cx="338328" cy="338328"/>
          </a:xfrm>
          <a:prstGeom prst="rect">
            <a:avLst/>
          </a:prstGeom>
        </p:spPr>
      </p:pic>
      <p:sp>
        <p:nvSpPr>
          <p:cNvPr id="6" name="Slide Number Placeholder 1">
            <a:extLst>
              <a:ext uri="{FF2B5EF4-FFF2-40B4-BE49-F238E27FC236}">
                <a16:creationId xmlns:a16="http://schemas.microsoft.com/office/drawing/2014/main" id="{95D77C8E-8BAE-D51A-FB41-6F4854C218F6}"/>
              </a:ext>
            </a:extLst>
          </p:cNvPr>
          <p:cNvSpPr txBox="1">
            <a:spLocks/>
          </p:cNvSpPr>
          <p:nvPr/>
        </p:nvSpPr>
        <p:spPr>
          <a:xfrm>
            <a:off x="9149179" y="6335334"/>
            <a:ext cx="2743200" cy="365125"/>
          </a:xfrm>
          <a:prstGeom prst="rect">
            <a:avLst/>
          </a:prstGeom>
        </p:spPr>
        <p:txBody>
          <a:bodyPr vert="horz" lIns="91440" tIns="45720" rIns="91440" bIns="45720" rtlCol="0" anchor="ctr"/>
          <a:lstStyle>
            <a:defPPr>
              <a:defRPr lang="en-US"/>
            </a:defPPr>
            <a:lvl1pPr marL="0" algn="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101DE98-013B-48A8-B417-650EF3E0BBB1}" type="slidenum">
              <a:rPr lang="en-US" sz="1800" smtClean="0">
                <a:solidFill>
                  <a:schemeClr val="bg1"/>
                </a:solidFill>
              </a:rPr>
              <a:pPr/>
              <a:t>3</a:t>
            </a:fld>
            <a:endParaRPr lang="en-US" sz="1800" dirty="0">
              <a:solidFill>
                <a:schemeClr val="bg1"/>
              </a:solidFill>
            </a:endParaRPr>
          </a:p>
        </p:txBody>
      </p:sp>
    </p:spTree>
    <p:extLst>
      <p:ext uri="{BB962C8B-B14F-4D97-AF65-F5344CB8AC3E}">
        <p14:creationId xmlns:p14="http://schemas.microsoft.com/office/powerpoint/2010/main" val="49465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2C9724C8-FAEB-097E-74E5-23BA1242BA96}"/>
            </a:ext>
          </a:extLst>
        </p:cNvPr>
        <p:cNvGrpSpPr/>
        <p:nvPr/>
      </p:nvGrpSpPr>
      <p:grpSpPr>
        <a:xfrm>
          <a:off x="0" y="0"/>
          <a:ext cx="0" cy="0"/>
          <a:chOff x="0" y="0"/>
          <a:chExt cx="0" cy="0"/>
        </a:xfrm>
      </p:grpSpPr>
      <p:sp>
        <p:nvSpPr>
          <p:cNvPr id="14" name="Rectangle 180">
            <a:extLst>
              <a:ext uri="{FF2B5EF4-FFF2-40B4-BE49-F238E27FC236}">
                <a16:creationId xmlns:a16="http://schemas.microsoft.com/office/drawing/2014/main" id="{30567C2B-FE3D-7B2F-4ED5-A0511EA48AFC}"/>
              </a:ext>
            </a:extLst>
          </p:cNvPr>
          <p:cNvSpPr>
            <a:spLocks noChangeArrowheads="1"/>
          </p:cNvSpPr>
          <p:nvPr/>
        </p:nvSpPr>
        <p:spPr bwMode="auto">
          <a:xfrm>
            <a:off x="282143" y="-3152850"/>
            <a:ext cx="11627714" cy="1938992"/>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4000" b="1">
                <a:solidFill>
                  <a:schemeClr val="tx1"/>
                </a:solidFill>
                <a:latin typeface="Publica Sans" panose="00000500000000000000" pitchFamily="50" charset="0"/>
              </a:rPr>
              <a:t>Ferroelectricity-induced negative capacitance in microelectronic devices via phase-field simulations and machine learning</a:t>
            </a:r>
          </a:p>
        </p:txBody>
      </p:sp>
      <p:pic>
        <p:nvPicPr>
          <p:cNvPr id="22" name="Graphic 21">
            <a:extLst>
              <a:ext uri="{FF2B5EF4-FFF2-40B4-BE49-F238E27FC236}">
                <a16:creationId xmlns:a16="http://schemas.microsoft.com/office/drawing/2014/main" id="{6975DF1F-D1A3-FA4E-7B22-E1A3310E63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51621" y="-5617965"/>
            <a:ext cx="3935040" cy="2623360"/>
          </a:xfrm>
          <a:prstGeom prst="rect">
            <a:avLst/>
          </a:prstGeom>
        </p:spPr>
      </p:pic>
      <p:sp>
        <p:nvSpPr>
          <p:cNvPr id="3" name="TextBox 2">
            <a:extLst>
              <a:ext uri="{FF2B5EF4-FFF2-40B4-BE49-F238E27FC236}">
                <a16:creationId xmlns:a16="http://schemas.microsoft.com/office/drawing/2014/main" id="{004A8F0A-1B2B-51A4-C71F-0721399B019D}"/>
              </a:ext>
            </a:extLst>
          </p:cNvPr>
          <p:cNvSpPr txBox="1"/>
          <p:nvPr/>
        </p:nvSpPr>
        <p:spPr>
          <a:xfrm>
            <a:off x="986332" y="-1213858"/>
            <a:ext cx="10219335" cy="584775"/>
          </a:xfrm>
          <a:prstGeom prst="rect">
            <a:avLst/>
          </a:prstGeom>
          <a:noFill/>
        </p:spPr>
        <p:txBody>
          <a:bodyPr wrap="square" rtlCol="0">
            <a:spAutoFit/>
          </a:bodyPr>
          <a:lstStyle/>
          <a:p>
            <a:pPr algn="ctr">
              <a:buClr>
                <a:srgbClr val="000000"/>
              </a:buClr>
              <a:buSzPts val="5900"/>
            </a:pPr>
            <a:r>
              <a:rPr lang="en-US" sz="1600">
                <a:solidFill>
                  <a:srgbClr val="000000"/>
                </a:solidFill>
                <a:latin typeface="Publica Sans" panose="00000500000000000000" pitchFamily="50" charset="0"/>
                <a:ea typeface="Palatino Linotype"/>
                <a:cs typeface="Palatino Linotype"/>
                <a:sym typeface="Palatino Linotype"/>
              </a:rPr>
              <a:t>Christian Fernandez</a:t>
            </a:r>
            <a:r>
              <a:rPr lang="en-US" sz="1600" baseline="30000">
                <a:solidFill>
                  <a:srgbClr val="000000"/>
                </a:solidFill>
                <a:latin typeface="Publica Sans" panose="00000500000000000000" pitchFamily="50" charset="0"/>
                <a:ea typeface="Palatino Linotype"/>
                <a:cs typeface="Palatino Linotype"/>
                <a:sym typeface="Palatino Linotype"/>
              </a:rPr>
              <a:t>1</a:t>
            </a:r>
            <a:r>
              <a:rPr lang="en-US" sz="1600">
                <a:solidFill>
                  <a:srgbClr val="000000"/>
                </a:solidFill>
                <a:latin typeface="Publica Sans" panose="00000500000000000000" pitchFamily="50" charset="0"/>
                <a:ea typeface="Palatino Linotype"/>
                <a:cs typeface="Palatino Linotype"/>
                <a:sym typeface="Palatino Linotype"/>
              </a:rPr>
              <a:t>, Jorge Munoz</a:t>
            </a:r>
            <a:r>
              <a:rPr lang="en-US" sz="1600" baseline="30000">
                <a:solidFill>
                  <a:srgbClr val="000000"/>
                </a:solidFill>
                <a:latin typeface="Publica Sans" panose="00000500000000000000" pitchFamily="50" charset="0"/>
                <a:ea typeface="Palatino Linotype"/>
                <a:cs typeface="Palatino Linotype"/>
                <a:sym typeface="Palatino Linotype"/>
              </a:rPr>
              <a:t>1</a:t>
            </a:r>
            <a:r>
              <a:rPr lang="en-US" sz="1600">
                <a:solidFill>
                  <a:srgbClr val="000000"/>
                </a:solidFill>
                <a:latin typeface="Publica Sans" panose="00000500000000000000" pitchFamily="50" charset="0"/>
                <a:ea typeface="Palatino Linotype"/>
                <a:cs typeface="Palatino Linotype"/>
                <a:sym typeface="Palatino Linotype"/>
              </a:rPr>
              <a:t>, Prabhat Kumar</a:t>
            </a:r>
            <a:r>
              <a:rPr lang="en-US" sz="1600" baseline="30000">
                <a:solidFill>
                  <a:srgbClr val="000000"/>
                </a:solidFill>
                <a:latin typeface="Publica Sans" panose="00000500000000000000" pitchFamily="50" charset="0"/>
                <a:ea typeface="Palatino Linotype"/>
                <a:cs typeface="Palatino Linotype"/>
                <a:sym typeface="Palatino Linotype"/>
              </a:rPr>
              <a:t>2</a:t>
            </a:r>
            <a:r>
              <a:rPr lang="en-US" sz="1600">
                <a:solidFill>
                  <a:srgbClr val="000000"/>
                </a:solidFill>
                <a:latin typeface="Publica Sans" panose="00000500000000000000" pitchFamily="50" charset="0"/>
                <a:ea typeface="Palatino Linotype"/>
                <a:cs typeface="Palatino Linotype"/>
                <a:sym typeface="Palatino Linotype"/>
              </a:rPr>
              <a:t>, </a:t>
            </a:r>
            <a:r>
              <a:rPr lang="en-US" sz="1600" err="1">
                <a:solidFill>
                  <a:srgbClr val="000000"/>
                </a:solidFill>
                <a:latin typeface="Publica Sans" panose="00000500000000000000" pitchFamily="50" charset="0"/>
                <a:ea typeface="Palatino Linotype"/>
                <a:cs typeface="Palatino Linotype"/>
                <a:sym typeface="Palatino Linotype"/>
              </a:rPr>
              <a:t>Yadong</a:t>
            </a:r>
            <a:r>
              <a:rPr lang="en-US" sz="1600">
                <a:solidFill>
                  <a:srgbClr val="000000"/>
                </a:solidFill>
                <a:latin typeface="Publica Sans" panose="00000500000000000000" pitchFamily="50" charset="0"/>
                <a:ea typeface="Palatino Linotype"/>
                <a:cs typeface="Palatino Linotype"/>
                <a:sym typeface="Palatino Linotype"/>
              </a:rPr>
              <a:t> Zeng , Zhi (Jackie) Yao</a:t>
            </a:r>
            <a:r>
              <a:rPr lang="en-US" sz="1600" baseline="30000">
                <a:solidFill>
                  <a:srgbClr val="000000"/>
                </a:solidFill>
                <a:latin typeface="Publica Sans" panose="00000500000000000000" pitchFamily="50" charset="0"/>
                <a:ea typeface="Palatino Linotype"/>
                <a:cs typeface="Palatino Linotype"/>
                <a:sym typeface="Palatino Linotype"/>
              </a:rPr>
              <a:t>2</a:t>
            </a:r>
            <a:endParaRPr lang="en-US" sz="1600">
              <a:solidFill>
                <a:srgbClr val="000000"/>
              </a:solidFill>
              <a:latin typeface="Publica Sans" panose="00000500000000000000" pitchFamily="50" charset="0"/>
              <a:sym typeface="Arial"/>
            </a:endParaRPr>
          </a:p>
          <a:p>
            <a:pPr algn="ctr">
              <a:buClr>
                <a:srgbClr val="000000"/>
              </a:buClr>
              <a:buSzPts val="4800"/>
            </a:pPr>
            <a:r>
              <a:rPr lang="en-US" sz="1600">
                <a:latin typeface="Publica Sans" panose="00000500000000000000" pitchFamily="50" charset="0"/>
                <a:sym typeface="Palatino Linotype"/>
              </a:rPr>
              <a:t>The University of Texas at El Paso</a:t>
            </a:r>
            <a:r>
              <a:rPr lang="en-US" sz="1600" baseline="30000">
                <a:latin typeface="Publica Sans" panose="00000500000000000000" pitchFamily="50" charset="0"/>
                <a:sym typeface="Palatino Linotype"/>
              </a:rPr>
              <a:t>1</a:t>
            </a:r>
            <a:r>
              <a:rPr lang="en-US" sz="1600">
                <a:latin typeface="Publica Sans" panose="00000500000000000000" pitchFamily="50" charset="0"/>
                <a:sym typeface="Palatino Linotype"/>
              </a:rPr>
              <a:t>, La</a:t>
            </a:r>
            <a:r>
              <a:rPr lang="en-US" sz="1600">
                <a:solidFill>
                  <a:srgbClr val="000000"/>
                </a:solidFill>
                <a:latin typeface="Publica Sans" panose="00000500000000000000" pitchFamily="50" charset="0"/>
                <a:ea typeface="Palatino Linotype"/>
                <a:cs typeface="Palatino Linotype"/>
                <a:sym typeface="Palatino Linotype"/>
              </a:rPr>
              <a:t>wrence Berkeley National </a:t>
            </a:r>
            <a:r>
              <a:rPr lang="en-US" sz="1600">
                <a:solidFill>
                  <a:srgbClr val="000000"/>
                </a:solidFill>
                <a:latin typeface="Publica Sans" panose="00000500000000000000" pitchFamily="50" charset="0"/>
                <a:sym typeface="Palatino Linotype"/>
              </a:rPr>
              <a:t>Laboratory2</a:t>
            </a:r>
            <a:r>
              <a:rPr lang="en-US" sz="1600">
                <a:solidFill>
                  <a:srgbClr val="000000"/>
                </a:solidFill>
                <a:latin typeface="Publica Sans" panose="00000500000000000000" pitchFamily="50" charset="0"/>
              </a:rPr>
              <a:t>, Altair Engineering Inc</a:t>
            </a:r>
            <a:r>
              <a:rPr lang="en-US" sz="1600" baseline="30000">
                <a:solidFill>
                  <a:srgbClr val="000000"/>
                </a:solidFill>
                <a:latin typeface="Publica Sans" panose="00000500000000000000" pitchFamily="50" charset="0"/>
                <a:sym typeface="Palatino Linotype"/>
              </a:rPr>
              <a:t>3</a:t>
            </a:r>
            <a:r>
              <a:rPr lang="en-US" sz="1600">
                <a:solidFill>
                  <a:srgbClr val="000000"/>
                </a:solidFill>
                <a:latin typeface="Publica Sans" panose="00000500000000000000" pitchFamily="50" charset="0"/>
              </a:rPr>
              <a:t>.</a:t>
            </a:r>
          </a:p>
        </p:txBody>
      </p:sp>
      <p:pic>
        <p:nvPicPr>
          <p:cNvPr id="5" name="Picture 2" descr="Berkeley Lab Vertical and Stacked Logos">
            <a:extLst>
              <a:ext uri="{FF2B5EF4-FFF2-40B4-BE49-F238E27FC236}">
                <a16:creationId xmlns:a16="http://schemas.microsoft.com/office/drawing/2014/main" id="{46E3930A-25C5-C910-FAE6-6388B27D8D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70"/>
          <a:stretch/>
        </p:blipFill>
        <p:spPr bwMode="auto">
          <a:xfrm>
            <a:off x="189544" y="-4871134"/>
            <a:ext cx="2421836" cy="12908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80">
            <a:extLst>
              <a:ext uri="{FF2B5EF4-FFF2-40B4-BE49-F238E27FC236}">
                <a16:creationId xmlns:a16="http://schemas.microsoft.com/office/drawing/2014/main" id="{A4567EAA-EE02-CC44-603E-517556F5FFA6}"/>
              </a:ext>
            </a:extLst>
          </p:cNvPr>
          <p:cNvSpPr>
            <a:spLocks noChangeArrowheads="1"/>
          </p:cNvSpPr>
          <p:nvPr/>
        </p:nvSpPr>
        <p:spPr bwMode="auto">
          <a:xfrm>
            <a:off x="-2676843" y="31303"/>
            <a:ext cx="7602387" cy="646331"/>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a:solidFill>
                  <a:schemeClr val="bg1"/>
                </a:solidFill>
                <a:latin typeface="Publica Sans" panose="00000500000000000000" pitchFamily="50" charset="0"/>
              </a:rPr>
              <a:t>Objective</a:t>
            </a:r>
            <a:endParaRPr lang="en-US" sz="3600" b="1">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pic>
        <p:nvPicPr>
          <p:cNvPr id="12" name="Picture 11" descr="A screen shot of a phone&#10;&#10;Description automatically generated">
            <a:extLst>
              <a:ext uri="{FF2B5EF4-FFF2-40B4-BE49-F238E27FC236}">
                <a16:creationId xmlns:a16="http://schemas.microsoft.com/office/drawing/2014/main" id="{3C1D6745-9AF0-BB0E-0AD5-33E8A5F4F2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55" y="843055"/>
            <a:ext cx="3443980" cy="5417404"/>
          </a:xfrm>
          <a:prstGeom prst="rect">
            <a:avLst/>
          </a:prstGeom>
        </p:spPr>
      </p:pic>
      <p:sp>
        <p:nvSpPr>
          <p:cNvPr id="13" name="TextBox 12">
            <a:extLst>
              <a:ext uri="{FF2B5EF4-FFF2-40B4-BE49-F238E27FC236}">
                <a16:creationId xmlns:a16="http://schemas.microsoft.com/office/drawing/2014/main" id="{09256F9B-0FDD-E2DB-06DA-7DBFB852B23C}"/>
              </a:ext>
            </a:extLst>
          </p:cNvPr>
          <p:cNvSpPr txBox="1"/>
          <p:nvPr/>
        </p:nvSpPr>
        <p:spPr>
          <a:xfrm>
            <a:off x="478459" y="1087820"/>
            <a:ext cx="3312971" cy="1200329"/>
          </a:xfrm>
          <a:prstGeom prst="rect">
            <a:avLst/>
          </a:prstGeom>
          <a:noFill/>
        </p:spPr>
        <p:txBody>
          <a:bodyPr wrap="square">
            <a:spAutoFit/>
          </a:bodyPr>
          <a:lstStyle/>
          <a:p>
            <a:pPr algn="ctr"/>
            <a:r>
              <a:rPr lang="en-US" sz="2400" b="1" dirty="0">
                <a:latin typeface="Publica Sans" panose="00000500000000000000" pitchFamily="50" charset="0"/>
                <a:ea typeface="Tahoma" panose="020B0604030504040204" pitchFamily="34" charset="0"/>
                <a:cs typeface="HelveticaNowText Bold" panose="020B0804030202020204" pitchFamily="34" charset="0"/>
              </a:rPr>
              <a:t>Two explored scenarios for experimentation</a:t>
            </a:r>
            <a:endParaRPr lang="en-US" sz="2000" dirty="0">
              <a:latin typeface="Publica Sans" panose="00000500000000000000" pitchFamily="50" charset="0"/>
              <a:ea typeface="Tahoma" panose="020B0604030504040204" pitchFamily="34" charset="0"/>
              <a:cs typeface="HelveticaNowText Bold" panose="020B0804030202020204" pitchFamily="34" charset="0"/>
            </a:endParaRPr>
          </a:p>
        </p:txBody>
      </p:sp>
      <p:sp>
        <p:nvSpPr>
          <p:cNvPr id="25" name="TextBox 24">
            <a:extLst>
              <a:ext uri="{FF2B5EF4-FFF2-40B4-BE49-F238E27FC236}">
                <a16:creationId xmlns:a16="http://schemas.microsoft.com/office/drawing/2014/main" id="{6E5785D8-FD4D-54F3-0F8E-3B7AEE44B14A}"/>
              </a:ext>
            </a:extLst>
          </p:cNvPr>
          <p:cNvSpPr txBox="1"/>
          <p:nvPr/>
        </p:nvSpPr>
        <p:spPr>
          <a:xfrm>
            <a:off x="859536" y="2429157"/>
            <a:ext cx="2967338" cy="1015663"/>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Geometry optimization for the dielectric layer and ferroelectric layer</a:t>
            </a:r>
          </a:p>
        </p:txBody>
      </p:sp>
      <p:sp>
        <p:nvSpPr>
          <p:cNvPr id="28" name="TextBox 27">
            <a:extLst>
              <a:ext uri="{FF2B5EF4-FFF2-40B4-BE49-F238E27FC236}">
                <a16:creationId xmlns:a16="http://schemas.microsoft.com/office/drawing/2014/main" id="{14CF6787-CABA-56CF-BFC4-D0FC6C8762C6}"/>
              </a:ext>
            </a:extLst>
          </p:cNvPr>
          <p:cNvSpPr txBox="1"/>
          <p:nvPr/>
        </p:nvSpPr>
        <p:spPr>
          <a:xfrm>
            <a:off x="885135" y="4344808"/>
            <a:ext cx="2971800" cy="1015663"/>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Material parameter optimization in terms of alpha, beta and gamma.</a:t>
            </a:r>
          </a:p>
        </p:txBody>
      </p:sp>
      <p:sp>
        <p:nvSpPr>
          <p:cNvPr id="32" name="Rectangle: Rounded Corners 31">
            <a:extLst>
              <a:ext uri="{FF2B5EF4-FFF2-40B4-BE49-F238E27FC236}">
                <a16:creationId xmlns:a16="http://schemas.microsoft.com/office/drawing/2014/main" id="{024B52A6-0323-E618-57E2-BBB4F0D78CC3}"/>
              </a:ext>
            </a:extLst>
          </p:cNvPr>
          <p:cNvSpPr/>
          <p:nvPr/>
        </p:nvSpPr>
        <p:spPr>
          <a:xfrm>
            <a:off x="10870847" y="107613"/>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sp>
        <p:nvSpPr>
          <p:cNvPr id="33" name="Rectangle: Rounded Corners 32">
            <a:extLst>
              <a:ext uri="{FF2B5EF4-FFF2-40B4-BE49-F238E27FC236}">
                <a16:creationId xmlns:a16="http://schemas.microsoft.com/office/drawing/2014/main" id="{B22AF993-30E0-CB5D-42F6-782ADC111364}"/>
              </a:ext>
            </a:extLst>
          </p:cNvPr>
          <p:cNvSpPr/>
          <p:nvPr/>
        </p:nvSpPr>
        <p:spPr>
          <a:xfrm>
            <a:off x="6817133" y="106269"/>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34" name="Rectangle: Rounded Corners 33">
            <a:extLst>
              <a:ext uri="{FF2B5EF4-FFF2-40B4-BE49-F238E27FC236}">
                <a16:creationId xmlns:a16="http://schemas.microsoft.com/office/drawing/2014/main" id="{92287C72-BD43-0C27-31D2-3B834D230491}"/>
              </a:ext>
            </a:extLst>
          </p:cNvPr>
          <p:cNvSpPr/>
          <p:nvPr/>
        </p:nvSpPr>
        <p:spPr>
          <a:xfrm>
            <a:off x="8194164" y="116798"/>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sp>
        <p:nvSpPr>
          <p:cNvPr id="35" name="Rectangle: Rounded Corners 34">
            <a:extLst>
              <a:ext uri="{FF2B5EF4-FFF2-40B4-BE49-F238E27FC236}">
                <a16:creationId xmlns:a16="http://schemas.microsoft.com/office/drawing/2014/main" id="{87669933-017E-5131-28C6-949AE3372F41}"/>
              </a:ext>
            </a:extLst>
          </p:cNvPr>
          <p:cNvSpPr/>
          <p:nvPr/>
        </p:nvSpPr>
        <p:spPr>
          <a:xfrm>
            <a:off x="9532505" y="98302"/>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pic>
        <p:nvPicPr>
          <p:cNvPr id="37" name="Picture 36" descr="A blue arrow pointing to the right&#10;&#10;Description automatically generated">
            <a:extLst>
              <a:ext uri="{FF2B5EF4-FFF2-40B4-BE49-F238E27FC236}">
                <a16:creationId xmlns:a16="http://schemas.microsoft.com/office/drawing/2014/main" id="{171534EE-0C49-C813-13FE-C10CBB53F0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2287" y="262511"/>
            <a:ext cx="426724" cy="166256"/>
          </a:xfrm>
          <a:prstGeom prst="rect">
            <a:avLst/>
          </a:prstGeom>
        </p:spPr>
      </p:pic>
      <p:pic>
        <p:nvPicPr>
          <p:cNvPr id="38" name="Picture 37" descr="A blue arrow pointing to the right&#10;&#10;Description automatically generated">
            <a:extLst>
              <a:ext uri="{FF2B5EF4-FFF2-40B4-BE49-F238E27FC236}">
                <a16:creationId xmlns:a16="http://schemas.microsoft.com/office/drawing/2014/main" id="{5F7C47D8-9A6D-B823-A70C-6AA01720C6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9171" y="251243"/>
            <a:ext cx="426724" cy="166256"/>
          </a:xfrm>
          <a:prstGeom prst="rect">
            <a:avLst/>
          </a:prstGeom>
        </p:spPr>
      </p:pic>
      <p:sp>
        <p:nvSpPr>
          <p:cNvPr id="42" name="Rectangle: Rounded Corners 41">
            <a:extLst>
              <a:ext uri="{FF2B5EF4-FFF2-40B4-BE49-F238E27FC236}">
                <a16:creationId xmlns:a16="http://schemas.microsoft.com/office/drawing/2014/main" id="{B6676C62-2325-02CF-B8C0-AC378D31DDFC}"/>
              </a:ext>
            </a:extLst>
          </p:cNvPr>
          <p:cNvSpPr/>
          <p:nvPr/>
        </p:nvSpPr>
        <p:spPr>
          <a:xfrm>
            <a:off x="4885493" y="30808"/>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Publica Sans" panose="00000500000000000000" pitchFamily="50" charset="0"/>
              </a:rPr>
              <a:t>Submit experiments</a:t>
            </a:r>
          </a:p>
        </p:txBody>
      </p:sp>
      <p:pic>
        <p:nvPicPr>
          <p:cNvPr id="48" name="Picture 47" descr="A blue arrow pointing to the right&#10;&#10;Description automatically generated">
            <a:extLst>
              <a:ext uri="{FF2B5EF4-FFF2-40B4-BE49-F238E27FC236}">
                <a16:creationId xmlns:a16="http://schemas.microsoft.com/office/drawing/2014/main" id="{CBC30AA3-34DC-E555-4D08-EF8C76E75F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1114" y="269160"/>
            <a:ext cx="426724" cy="166256"/>
          </a:xfrm>
          <a:prstGeom prst="rect">
            <a:avLst/>
          </a:prstGeom>
        </p:spPr>
      </p:pic>
      <p:pic>
        <p:nvPicPr>
          <p:cNvPr id="49" name="Picture 48" descr="A blue arrow pointing to the right&#10;&#10;Description automatically generated">
            <a:extLst>
              <a:ext uri="{FF2B5EF4-FFF2-40B4-BE49-F238E27FC236}">
                <a16:creationId xmlns:a16="http://schemas.microsoft.com/office/drawing/2014/main" id="{21F0618C-2F1F-4492-B287-C6039BE7BE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0263" y="276218"/>
            <a:ext cx="426724" cy="166256"/>
          </a:xfrm>
          <a:prstGeom prst="rect">
            <a:avLst/>
          </a:prstGeom>
        </p:spPr>
      </p:pic>
      <p:pic>
        <p:nvPicPr>
          <p:cNvPr id="11" name="Picture 10" descr="A screen shot of a phone&#10;&#10;Description automatically generated">
            <a:extLst>
              <a:ext uri="{FF2B5EF4-FFF2-40B4-BE49-F238E27FC236}">
                <a16:creationId xmlns:a16="http://schemas.microsoft.com/office/drawing/2014/main" id="{F7940487-DAFF-D64D-FC66-9627A0B6B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8119" y="781512"/>
            <a:ext cx="7669821" cy="5516775"/>
          </a:xfrm>
          <a:prstGeom prst="rect">
            <a:avLst/>
          </a:prstGeom>
        </p:spPr>
      </p:pic>
      <p:pic>
        <p:nvPicPr>
          <p:cNvPr id="16" name="Picture 15" descr="A diagram of a model of a ferroelectric device&#10;&#10;Description automatically generated">
            <a:extLst>
              <a:ext uri="{FF2B5EF4-FFF2-40B4-BE49-F238E27FC236}">
                <a16:creationId xmlns:a16="http://schemas.microsoft.com/office/drawing/2014/main" id="{0142BF34-DC22-A60A-0B03-738A7A1BA7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4746" y="801838"/>
            <a:ext cx="7669951" cy="5516934"/>
          </a:xfrm>
          <a:prstGeom prst="rect">
            <a:avLst/>
          </a:prstGeom>
        </p:spPr>
      </p:pic>
      <p:pic>
        <p:nvPicPr>
          <p:cNvPr id="17" name="Picture 16" descr="A graph with numbers and lines&#10;&#10;Description automatically generated">
            <a:extLst>
              <a:ext uri="{FF2B5EF4-FFF2-40B4-BE49-F238E27FC236}">
                <a16:creationId xmlns:a16="http://schemas.microsoft.com/office/drawing/2014/main" id="{11AE0346-97EE-7D8F-B222-C47C5D411483}"/>
              </a:ext>
            </a:extLst>
          </p:cNvPr>
          <p:cNvPicPr>
            <a:picLocks noChangeAspect="1"/>
          </p:cNvPicPr>
          <p:nvPr/>
        </p:nvPicPr>
        <p:blipFill rotWithShape="1">
          <a:blip r:embed="rId8">
            <a:extLst>
              <a:ext uri="{28A0092B-C50C-407E-A947-70E740481C1C}">
                <a14:useLocalDpi xmlns:a14="http://schemas.microsoft.com/office/drawing/2010/main" val="0"/>
              </a:ext>
            </a:extLst>
          </a:blip>
          <a:srcRect l="15080" r="17085"/>
          <a:stretch/>
        </p:blipFill>
        <p:spPr>
          <a:xfrm>
            <a:off x="5262652" y="3816785"/>
            <a:ext cx="1554481" cy="1718686"/>
          </a:xfrm>
          <a:prstGeom prst="rect">
            <a:avLst/>
          </a:prstGeom>
        </p:spPr>
      </p:pic>
      <p:sp>
        <p:nvSpPr>
          <p:cNvPr id="26" name="TextBox 25">
            <a:extLst>
              <a:ext uri="{FF2B5EF4-FFF2-40B4-BE49-F238E27FC236}">
                <a16:creationId xmlns:a16="http://schemas.microsoft.com/office/drawing/2014/main" id="{89D66FCB-E662-8F8C-F2A5-87F88BADF8DB}"/>
              </a:ext>
            </a:extLst>
          </p:cNvPr>
          <p:cNvSpPr txBox="1"/>
          <p:nvPr/>
        </p:nvSpPr>
        <p:spPr>
          <a:xfrm>
            <a:off x="13112128" y="949404"/>
            <a:ext cx="6496507" cy="461665"/>
          </a:xfrm>
          <a:prstGeom prst="rect">
            <a:avLst/>
          </a:prstGeom>
          <a:noFill/>
        </p:spPr>
        <p:txBody>
          <a:bodyPr wrap="square">
            <a:spAutoFit/>
          </a:bodyPr>
          <a:lstStyle/>
          <a:p>
            <a:pPr algn="ctr"/>
            <a:r>
              <a:rPr lang="en-US" sz="2400" b="1" dirty="0" err="1">
                <a:latin typeface="Publica Sans" panose="00000500000000000000" pitchFamily="50" charset="0"/>
                <a:ea typeface="Tahoma" panose="020B0604030504040204" pitchFamily="34" charset="0"/>
                <a:cs typeface="HelveticaNowText Bold" panose="020B0804030202020204" pitchFamily="34" charset="0"/>
              </a:rPr>
              <a:t>FerroX</a:t>
            </a:r>
            <a:endParaRPr lang="en-US" sz="2000" dirty="0">
              <a:latin typeface="Publica Sans" panose="00000500000000000000" pitchFamily="50" charset="0"/>
              <a:ea typeface="Tahoma" panose="020B0604030504040204" pitchFamily="34" charset="0"/>
              <a:cs typeface="HelveticaNowText Bold" panose="020B0804030202020204" pitchFamily="34" charset="0"/>
            </a:endParaRPr>
          </a:p>
        </p:txBody>
      </p:sp>
      <p:sp>
        <p:nvSpPr>
          <p:cNvPr id="7" name="TextBox 6">
            <a:extLst>
              <a:ext uri="{FF2B5EF4-FFF2-40B4-BE49-F238E27FC236}">
                <a16:creationId xmlns:a16="http://schemas.microsoft.com/office/drawing/2014/main" id="{B478B86A-CB00-B383-0568-ED0B06E0C8E1}"/>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pic>
        <p:nvPicPr>
          <p:cNvPr id="4" name="Picture 3">
            <a:extLst>
              <a:ext uri="{FF2B5EF4-FFF2-40B4-BE49-F238E27FC236}">
                <a16:creationId xmlns:a16="http://schemas.microsoft.com/office/drawing/2014/main" id="{AEFE3C6B-45A0-D012-D1FB-7E22B873A6C0}"/>
              </a:ext>
            </a:extLst>
          </p:cNvPr>
          <p:cNvPicPr>
            <a:picLocks noChangeAspect="1"/>
          </p:cNvPicPr>
          <p:nvPr/>
        </p:nvPicPr>
        <p:blipFill>
          <a:blip r:embed="rId9"/>
          <a:stretch>
            <a:fillRect/>
          </a:stretch>
        </p:blipFill>
        <p:spPr>
          <a:xfrm>
            <a:off x="8635950" y="4252211"/>
            <a:ext cx="2681425" cy="601952"/>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BA34F857-F82E-D137-BBDA-EABADDEE7A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725" y="2513192"/>
            <a:ext cx="339931" cy="339931"/>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2F662BE6-5E56-7310-50AB-9A4A813D65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7066" y="4387627"/>
            <a:ext cx="338328" cy="338328"/>
          </a:xfrm>
          <a:prstGeom prst="rect">
            <a:avLst/>
          </a:prstGeom>
        </p:spPr>
      </p:pic>
      <p:pic>
        <p:nvPicPr>
          <p:cNvPr id="6" name="Picture 5">
            <a:extLst>
              <a:ext uri="{FF2B5EF4-FFF2-40B4-BE49-F238E27FC236}">
                <a16:creationId xmlns:a16="http://schemas.microsoft.com/office/drawing/2014/main" id="{7FA1DE2F-6CB5-52CD-258F-A24A992C15CB}"/>
              </a:ext>
            </a:extLst>
          </p:cNvPr>
          <p:cNvPicPr>
            <a:picLocks noChangeAspect="1"/>
          </p:cNvPicPr>
          <p:nvPr/>
        </p:nvPicPr>
        <p:blipFill>
          <a:blip r:embed="rId12"/>
          <a:stretch>
            <a:fillRect/>
          </a:stretch>
        </p:blipFill>
        <p:spPr>
          <a:xfrm>
            <a:off x="13185222" y="2182028"/>
            <a:ext cx="6585084" cy="3188708"/>
          </a:xfrm>
          <a:prstGeom prst="rect">
            <a:avLst/>
          </a:prstGeom>
        </p:spPr>
      </p:pic>
      <p:sp>
        <p:nvSpPr>
          <p:cNvPr id="18" name="TextBox 17">
            <a:extLst>
              <a:ext uri="{FF2B5EF4-FFF2-40B4-BE49-F238E27FC236}">
                <a16:creationId xmlns:a16="http://schemas.microsoft.com/office/drawing/2014/main" id="{3E31A58F-3CCD-1A64-214F-529D30EB3342}"/>
              </a:ext>
            </a:extLst>
          </p:cNvPr>
          <p:cNvSpPr txBox="1"/>
          <p:nvPr/>
        </p:nvSpPr>
        <p:spPr>
          <a:xfrm>
            <a:off x="12938113" y="5279662"/>
            <a:ext cx="7043650" cy="830997"/>
          </a:xfrm>
          <a:prstGeom prst="rect">
            <a:avLst/>
          </a:prstGeom>
          <a:noFill/>
        </p:spPr>
        <p:txBody>
          <a:bodyPr wrap="square">
            <a:spAutoFit/>
          </a:bodyPr>
          <a:lstStyle/>
          <a:p>
            <a:r>
              <a:rPr lang="en-US" sz="1600" dirty="0"/>
              <a:t>Kumar, P., Nonaka, A., </a:t>
            </a:r>
            <a:r>
              <a:rPr lang="en-US" sz="1600" dirty="0" err="1"/>
              <a:t>Jambunathan</a:t>
            </a:r>
            <a:r>
              <a:rPr lang="en-US" sz="1600" dirty="0"/>
              <a:t>, R., </a:t>
            </a:r>
            <a:r>
              <a:rPr lang="en-US" sz="1600" dirty="0" err="1"/>
              <a:t>Pahwa</a:t>
            </a:r>
            <a:r>
              <a:rPr lang="en-US" sz="1600" dirty="0"/>
              <a:t>, G., Salahuddin, S., &amp; Yao, Z. (2023). </a:t>
            </a:r>
            <a:r>
              <a:rPr lang="en-US" sz="1600" dirty="0" err="1"/>
              <a:t>Ferrox</a:t>
            </a:r>
            <a:r>
              <a:rPr lang="en-US" sz="1600" dirty="0"/>
              <a:t>: A GPU-accelerated, 3D phase-field simulation framework for modeling ferroelectric devices. </a:t>
            </a:r>
            <a:r>
              <a:rPr lang="en-US" sz="1600" i="1" dirty="0"/>
              <a:t>Computer Physics Communications, 290</a:t>
            </a:r>
            <a:r>
              <a:rPr lang="en-US" sz="1600" dirty="0"/>
              <a:t>, 108757. </a:t>
            </a:r>
          </a:p>
        </p:txBody>
      </p:sp>
      <p:sp>
        <p:nvSpPr>
          <p:cNvPr id="19" name="TextBox 18">
            <a:extLst>
              <a:ext uri="{FF2B5EF4-FFF2-40B4-BE49-F238E27FC236}">
                <a16:creationId xmlns:a16="http://schemas.microsoft.com/office/drawing/2014/main" id="{DB457779-E08F-0331-9B28-028E21D0084B}"/>
              </a:ext>
            </a:extLst>
          </p:cNvPr>
          <p:cNvSpPr txBox="1"/>
          <p:nvPr/>
        </p:nvSpPr>
        <p:spPr>
          <a:xfrm>
            <a:off x="12926538" y="1343153"/>
            <a:ext cx="6802734" cy="923330"/>
          </a:xfrm>
          <a:prstGeom prst="rect">
            <a:avLst/>
          </a:prstGeom>
          <a:noFill/>
        </p:spPr>
        <p:txBody>
          <a:bodyPr wrap="square">
            <a:spAutoFit/>
          </a:bodyPr>
          <a:lstStyle/>
          <a:p>
            <a:r>
              <a:rPr lang="en-US" dirty="0" err="1"/>
              <a:t>FerroX</a:t>
            </a:r>
            <a:r>
              <a:rPr lang="en-US" dirty="0"/>
              <a:t> is an open-source software developed by Lawrence Berkeley National Lab for modeling micro-electronic devices based on ferroelectric materials, with the code publicly available on GitHub</a:t>
            </a:r>
          </a:p>
        </p:txBody>
      </p:sp>
      <p:sp>
        <p:nvSpPr>
          <p:cNvPr id="10" name="Slide Number Placeholder 1">
            <a:extLst>
              <a:ext uri="{FF2B5EF4-FFF2-40B4-BE49-F238E27FC236}">
                <a16:creationId xmlns:a16="http://schemas.microsoft.com/office/drawing/2014/main" id="{7D35F642-CF9A-2B44-34CD-B258330776D9}"/>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4</a:t>
            </a:fld>
            <a:endParaRPr lang="en-US" sz="1800" dirty="0">
              <a:solidFill>
                <a:schemeClr val="bg1"/>
              </a:solidFill>
            </a:endParaRPr>
          </a:p>
        </p:txBody>
      </p:sp>
    </p:spTree>
    <p:extLst>
      <p:ext uri="{BB962C8B-B14F-4D97-AF65-F5344CB8AC3E}">
        <p14:creationId xmlns:p14="http://schemas.microsoft.com/office/powerpoint/2010/main" val="3308206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A84854F7-E97E-5B44-49A3-146EAC393175}"/>
            </a:ext>
          </a:extLst>
        </p:cNvPr>
        <p:cNvGrpSpPr/>
        <p:nvPr/>
      </p:nvGrpSpPr>
      <p:grpSpPr>
        <a:xfrm>
          <a:off x="0" y="0"/>
          <a:ext cx="0" cy="0"/>
          <a:chOff x="0" y="0"/>
          <a:chExt cx="0" cy="0"/>
        </a:xfrm>
      </p:grpSpPr>
      <p:pic>
        <p:nvPicPr>
          <p:cNvPr id="23" name="Picture 22" descr="A screen shot of a phone&#10;&#10;Description automatically generated">
            <a:extLst>
              <a:ext uri="{FF2B5EF4-FFF2-40B4-BE49-F238E27FC236}">
                <a16:creationId xmlns:a16="http://schemas.microsoft.com/office/drawing/2014/main" id="{012A3D51-C3E1-3964-B1A2-492564B36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803" y="500128"/>
            <a:ext cx="3443980" cy="5417404"/>
          </a:xfrm>
          <a:prstGeom prst="rect">
            <a:avLst/>
          </a:prstGeom>
        </p:spPr>
      </p:pic>
      <p:pic>
        <p:nvPicPr>
          <p:cNvPr id="4" name="Picture 3" descr="A screen shot of a phone&#10;&#10;Description automatically generated">
            <a:extLst>
              <a:ext uri="{FF2B5EF4-FFF2-40B4-BE49-F238E27FC236}">
                <a16:creationId xmlns:a16="http://schemas.microsoft.com/office/drawing/2014/main" id="{BBEA4807-B4CD-690E-1AA7-12F75E2FA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56" y="791359"/>
            <a:ext cx="11496902" cy="5811418"/>
          </a:xfrm>
          <a:prstGeom prst="rect">
            <a:avLst/>
          </a:prstGeom>
        </p:spPr>
      </p:pic>
      <p:sp>
        <p:nvSpPr>
          <p:cNvPr id="9" name="Rectangle 180">
            <a:extLst>
              <a:ext uri="{FF2B5EF4-FFF2-40B4-BE49-F238E27FC236}">
                <a16:creationId xmlns:a16="http://schemas.microsoft.com/office/drawing/2014/main" id="{B87C720A-8436-C098-F8AD-8667E59AEBDF}"/>
              </a:ext>
            </a:extLst>
          </p:cNvPr>
          <p:cNvSpPr>
            <a:spLocks noChangeArrowheads="1"/>
          </p:cNvSpPr>
          <p:nvPr/>
        </p:nvSpPr>
        <p:spPr bwMode="auto">
          <a:xfrm>
            <a:off x="16277" y="37023"/>
            <a:ext cx="2199936" cy="646331"/>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dirty="0">
                <a:solidFill>
                  <a:schemeClr val="bg1"/>
                </a:solidFill>
                <a:latin typeface="Publica Sans" panose="00000500000000000000" pitchFamily="50" charset="0"/>
              </a:rPr>
              <a:t>Studies</a:t>
            </a:r>
            <a:endParaRPr lang="en-US" sz="3600" b="1" dirty="0">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pic>
        <p:nvPicPr>
          <p:cNvPr id="6" name="Picture 5" descr="A diagram of a graph and a diagram of a graph&#10;&#10;Description automatically generated">
            <a:extLst>
              <a:ext uri="{FF2B5EF4-FFF2-40B4-BE49-F238E27FC236}">
                <a16:creationId xmlns:a16="http://schemas.microsoft.com/office/drawing/2014/main" id="{411CB902-2CDD-A265-499A-C0BB05F7FBCF}"/>
              </a:ext>
            </a:extLst>
          </p:cNvPr>
          <p:cNvPicPr>
            <a:picLocks noChangeAspect="1"/>
          </p:cNvPicPr>
          <p:nvPr/>
        </p:nvPicPr>
        <p:blipFill rotWithShape="1">
          <a:blip r:embed="rId4">
            <a:extLst>
              <a:ext uri="{28A0092B-C50C-407E-A947-70E740481C1C}">
                <a14:useLocalDpi xmlns:a14="http://schemas.microsoft.com/office/drawing/2010/main" val="0"/>
              </a:ext>
            </a:extLst>
          </a:blip>
          <a:srcRect l="53086" t="31715" r="2201" b="39543"/>
          <a:stretch/>
        </p:blipFill>
        <p:spPr>
          <a:xfrm>
            <a:off x="15732315" y="1791025"/>
            <a:ext cx="3376655" cy="1485338"/>
          </a:xfrm>
          <a:prstGeom prst="rect">
            <a:avLst/>
          </a:prstGeom>
        </p:spPr>
      </p:pic>
      <p:sp>
        <p:nvSpPr>
          <p:cNvPr id="8" name="TextBox 7">
            <a:extLst>
              <a:ext uri="{FF2B5EF4-FFF2-40B4-BE49-F238E27FC236}">
                <a16:creationId xmlns:a16="http://schemas.microsoft.com/office/drawing/2014/main" id="{2E13BA55-4ED3-C912-79B5-19A2F137AF5A}"/>
              </a:ext>
            </a:extLst>
          </p:cNvPr>
          <p:cNvSpPr txBox="1"/>
          <p:nvPr/>
        </p:nvSpPr>
        <p:spPr>
          <a:xfrm>
            <a:off x="12192000" y="983023"/>
            <a:ext cx="6410959" cy="707886"/>
          </a:xfrm>
          <a:prstGeom prst="rect">
            <a:avLst/>
          </a:prstGeom>
          <a:noFill/>
        </p:spPr>
        <p:txBody>
          <a:bodyPr wrap="square" rtlCol="0">
            <a:spAutoFit/>
          </a:bodyPr>
          <a:lstStyle/>
          <a:p>
            <a:pPr algn="ctr"/>
            <a:r>
              <a:rPr lang="en-US" sz="2000" b="1">
                <a:latin typeface="Publica Sans" panose="00000500000000000000" pitchFamily="50" charset="0"/>
                <a:cs typeface="Times New Roman" panose="02020603050405020304" pitchFamily="18" charset="0"/>
              </a:rPr>
              <a:t>"3D phase-field simulation framework for modeling ferroelectric devices"</a:t>
            </a:r>
          </a:p>
        </p:txBody>
      </p:sp>
      <p:sp>
        <p:nvSpPr>
          <p:cNvPr id="13" name="TextBox 12">
            <a:extLst>
              <a:ext uri="{FF2B5EF4-FFF2-40B4-BE49-F238E27FC236}">
                <a16:creationId xmlns:a16="http://schemas.microsoft.com/office/drawing/2014/main" id="{47EC1751-32E6-F1AA-B0B8-1393D1BC6718}"/>
              </a:ext>
            </a:extLst>
          </p:cNvPr>
          <p:cNvSpPr txBox="1"/>
          <p:nvPr/>
        </p:nvSpPr>
        <p:spPr>
          <a:xfrm>
            <a:off x="-3977794" y="843055"/>
            <a:ext cx="3312971" cy="1200329"/>
          </a:xfrm>
          <a:prstGeom prst="rect">
            <a:avLst/>
          </a:prstGeom>
          <a:noFill/>
        </p:spPr>
        <p:txBody>
          <a:bodyPr wrap="square">
            <a:spAutoFit/>
          </a:bodyPr>
          <a:lstStyle/>
          <a:p>
            <a:pPr algn="ctr"/>
            <a:r>
              <a:rPr lang="en-US" sz="2400" b="1">
                <a:latin typeface="Publica Sans" panose="00000500000000000000" pitchFamily="50" charset="0"/>
                <a:ea typeface="Tahoma" panose="020B0604030504040204" pitchFamily="34" charset="0"/>
                <a:cs typeface="HelveticaNowText Bold" panose="020B0804030202020204" pitchFamily="34" charset="0"/>
              </a:rPr>
              <a:t>We mainly explore two scenarios for experimentation</a:t>
            </a:r>
            <a:endParaRPr lang="en-US" sz="2000">
              <a:latin typeface="Publica Sans" panose="00000500000000000000" pitchFamily="50" charset="0"/>
              <a:ea typeface="Tahoma" panose="020B0604030504040204" pitchFamily="34" charset="0"/>
              <a:cs typeface="HelveticaNowText Bold" panose="020B0804030202020204" pitchFamily="34" charset="0"/>
            </a:endParaRPr>
          </a:p>
        </p:txBody>
      </p:sp>
      <p:pic>
        <p:nvPicPr>
          <p:cNvPr id="17" name="Picture 16" descr="A graph with numbers and lines&#10;&#10;Description automatically generated">
            <a:extLst>
              <a:ext uri="{FF2B5EF4-FFF2-40B4-BE49-F238E27FC236}">
                <a16:creationId xmlns:a16="http://schemas.microsoft.com/office/drawing/2014/main" id="{5E9DA81A-17A0-85C7-A735-7A46E649EABD}"/>
              </a:ext>
            </a:extLst>
          </p:cNvPr>
          <p:cNvPicPr>
            <a:picLocks noChangeAspect="1"/>
          </p:cNvPicPr>
          <p:nvPr/>
        </p:nvPicPr>
        <p:blipFill rotWithShape="1">
          <a:blip r:embed="rId5">
            <a:extLst>
              <a:ext uri="{28A0092B-C50C-407E-A947-70E740481C1C}">
                <a14:useLocalDpi xmlns:a14="http://schemas.microsoft.com/office/drawing/2010/main" val="0"/>
              </a:ext>
            </a:extLst>
          </a:blip>
          <a:srcRect l="15080" r="17085"/>
          <a:stretch/>
        </p:blipFill>
        <p:spPr>
          <a:xfrm>
            <a:off x="13201622" y="3909096"/>
            <a:ext cx="1554481" cy="1718686"/>
          </a:xfrm>
          <a:prstGeom prst="rect">
            <a:avLst/>
          </a:prstGeom>
        </p:spPr>
      </p:pic>
      <p:sp>
        <p:nvSpPr>
          <p:cNvPr id="18" name="TextBox 17">
            <a:extLst>
              <a:ext uri="{FF2B5EF4-FFF2-40B4-BE49-F238E27FC236}">
                <a16:creationId xmlns:a16="http://schemas.microsoft.com/office/drawing/2014/main" id="{D0E14953-3A91-9EB9-A697-748E749DFB82}"/>
              </a:ext>
            </a:extLst>
          </p:cNvPr>
          <p:cNvSpPr txBox="1"/>
          <p:nvPr/>
        </p:nvSpPr>
        <p:spPr>
          <a:xfrm>
            <a:off x="12297737" y="3429000"/>
            <a:ext cx="3387116" cy="584775"/>
          </a:xfrm>
          <a:prstGeom prst="rect">
            <a:avLst/>
          </a:prstGeom>
          <a:noFill/>
        </p:spPr>
        <p:txBody>
          <a:bodyPr wrap="square">
            <a:spAutoFit/>
          </a:bodyPr>
          <a:lstStyle/>
          <a:p>
            <a:pPr marL="285750" indent="-285750">
              <a:buFont typeface="Arial" panose="020B0604020202020204" pitchFamily="34" charset="0"/>
              <a:buChar char="•"/>
            </a:pPr>
            <a:r>
              <a:rPr lang="en-US" sz="1600"/>
              <a:t>Polarization distribution showing multi-domain formation in FE</a:t>
            </a:r>
            <a:endParaRPr lang="en-US" sz="1600">
              <a:latin typeface="Publica Sans" panose="00000500000000000000" pitchFamily="50" charset="0"/>
              <a:ea typeface="Tahoma" panose="020B060403050404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A56B8923-2245-8997-5095-4D7CF8B8F244}"/>
              </a:ext>
            </a:extLst>
          </p:cNvPr>
          <p:cNvPicPr>
            <a:picLocks noChangeAspect="1"/>
          </p:cNvPicPr>
          <p:nvPr/>
        </p:nvPicPr>
        <p:blipFill rotWithShape="1">
          <a:blip r:embed="rId6"/>
          <a:srcRect b="14719"/>
          <a:stretch/>
        </p:blipFill>
        <p:spPr>
          <a:xfrm>
            <a:off x="12800472" y="1804982"/>
            <a:ext cx="2381646" cy="1471381"/>
          </a:xfrm>
          <a:prstGeom prst="rect">
            <a:avLst/>
          </a:prstGeom>
        </p:spPr>
      </p:pic>
      <p:sp>
        <p:nvSpPr>
          <p:cNvPr id="21" name="TextBox 20">
            <a:extLst>
              <a:ext uri="{FF2B5EF4-FFF2-40B4-BE49-F238E27FC236}">
                <a16:creationId xmlns:a16="http://schemas.microsoft.com/office/drawing/2014/main" id="{084BD8D6-9D21-E384-DA71-8D2C2CF7E39F}"/>
              </a:ext>
            </a:extLst>
          </p:cNvPr>
          <p:cNvSpPr txBox="1"/>
          <p:nvPr/>
        </p:nvSpPr>
        <p:spPr>
          <a:xfrm>
            <a:off x="12297737" y="5607497"/>
            <a:ext cx="3387116" cy="584775"/>
          </a:xfrm>
          <a:prstGeom prst="rect">
            <a:avLst/>
          </a:prstGeom>
          <a:noFill/>
        </p:spPr>
        <p:txBody>
          <a:bodyPr wrap="square">
            <a:spAutoFit/>
          </a:bodyPr>
          <a:lstStyle/>
          <a:p>
            <a:pPr marL="285750" indent="-285750">
              <a:buFont typeface="Arial" panose="020B0604020202020204" pitchFamily="34" charset="0"/>
              <a:buChar char="•"/>
            </a:pPr>
            <a:r>
              <a:rPr lang="en-US" sz="1600"/>
              <a:t>Single simulation, example modeled using </a:t>
            </a:r>
            <a:r>
              <a:rPr lang="en-US" sz="1600" err="1"/>
              <a:t>FerroX</a:t>
            </a:r>
            <a:endParaRPr lang="en-US" sz="1600">
              <a:latin typeface="Publica Sans" panose="00000500000000000000" pitchFamily="50" charset="0"/>
              <a:ea typeface="Tahoma" panose="020B060403050404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3075C0FA-4468-D3CF-82C2-D6EDC8DD41AB}"/>
              </a:ext>
            </a:extLst>
          </p:cNvPr>
          <p:cNvSpPr txBox="1"/>
          <p:nvPr/>
        </p:nvSpPr>
        <p:spPr>
          <a:xfrm>
            <a:off x="15659988" y="3429000"/>
            <a:ext cx="3387116" cy="1323439"/>
          </a:xfrm>
          <a:prstGeom prst="rect">
            <a:avLst/>
          </a:prstGeom>
          <a:noFill/>
        </p:spPr>
        <p:txBody>
          <a:bodyPr wrap="square">
            <a:spAutoFit/>
          </a:bodyPr>
          <a:lstStyle/>
          <a:p>
            <a:pPr marL="285750" indent="-285750">
              <a:buFont typeface="Arial" panose="020B0604020202020204" pitchFamily="34" charset="0"/>
              <a:buChar char="•"/>
            </a:pPr>
            <a:r>
              <a:rPr lang="en-US" sz="1600"/>
              <a:t> double-well potential of a ferroelectric material, where the depth and curvature are dictated by the Landau coefficients α, β, and γ.</a:t>
            </a:r>
            <a:endParaRPr lang="en-US" sz="1600">
              <a:latin typeface="Publica Sans" panose="00000500000000000000" pitchFamily="50" charset="0"/>
              <a:ea typeface="Tahoma" panose="020B0604030504040204" pitchFamily="34"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31129A3C-BB39-3399-D2AB-83775B1D89D9}"/>
              </a:ext>
            </a:extLst>
          </p:cNvPr>
          <p:cNvCxnSpPr>
            <a:cxnSpLocks/>
          </p:cNvCxnSpPr>
          <p:nvPr/>
        </p:nvCxnSpPr>
        <p:spPr>
          <a:xfrm>
            <a:off x="702678" y="3672819"/>
            <a:ext cx="10786641"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5" name="Picture 2">
            <a:extLst>
              <a:ext uri="{FF2B5EF4-FFF2-40B4-BE49-F238E27FC236}">
                <a16:creationId xmlns:a16="http://schemas.microsoft.com/office/drawing/2014/main" id="{BFC3AAE6-F8F5-C427-CB65-9FDDC02591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112" y="843055"/>
            <a:ext cx="2726023" cy="274252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F37260A-BC85-80FF-D839-4A6AF9CF73F3}"/>
              </a:ext>
            </a:extLst>
          </p:cNvPr>
          <p:cNvSpPr txBox="1"/>
          <p:nvPr/>
        </p:nvSpPr>
        <p:spPr>
          <a:xfrm>
            <a:off x="7475066" y="1307254"/>
            <a:ext cx="3387116" cy="1323439"/>
          </a:xfrm>
          <a:prstGeom prst="rect">
            <a:avLst/>
          </a:prstGeom>
          <a:noFill/>
        </p:spPr>
        <p:txBody>
          <a:bodyPr wrap="square">
            <a:spAutoFit/>
          </a:bodyPr>
          <a:lstStyle/>
          <a:p>
            <a:pPr marL="285750" indent="-285750" algn="ctr">
              <a:buFont typeface="Arial" panose="020B0604020202020204" pitchFamily="34" charset="0"/>
              <a:buChar char="•"/>
            </a:pPr>
            <a:r>
              <a:rPr lang="en-US" sz="1600"/>
              <a:t>Study of Ferroelectric &amp; Dielectric Thickness DE between 1 and 8 nm, FE from 1 to 8 nm, both every half a nanometer, with four calculation cells per nm</a:t>
            </a:r>
            <a:endParaRPr lang="en-US" sz="1600">
              <a:latin typeface="Publica Sans" panose="00000500000000000000" pitchFamily="50" charset="0"/>
              <a:ea typeface="Tahoma" panose="020B060403050404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5A0F00C7-D3F0-B8A5-A137-B9F739FF2CC3}"/>
              </a:ext>
            </a:extLst>
          </p:cNvPr>
          <p:cNvSpPr txBox="1"/>
          <p:nvPr/>
        </p:nvSpPr>
        <p:spPr>
          <a:xfrm>
            <a:off x="7532025" y="4271271"/>
            <a:ext cx="3387116" cy="1323439"/>
          </a:xfrm>
          <a:prstGeom prst="rect">
            <a:avLst/>
          </a:prstGeom>
          <a:noFill/>
        </p:spPr>
        <p:txBody>
          <a:bodyPr wrap="square">
            <a:spAutoFit/>
          </a:bodyPr>
          <a:lstStyle/>
          <a:p>
            <a:pPr marL="285750" indent="-285750" algn="ctr">
              <a:buFont typeface="Arial" panose="020B0604020202020204" pitchFamily="34" charset="0"/>
              <a:buChar char="•"/>
            </a:pPr>
            <a:r>
              <a:rPr lang="en-US" sz="1600" dirty="0"/>
              <a:t>Simulation of polarization domains illustrating the effects of varying material parameters: alpha, beta, and Gamma, on domain structures and polarization dynamics</a:t>
            </a:r>
          </a:p>
        </p:txBody>
      </p:sp>
      <p:pic>
        <p:nvPicPr>
          <p:cNvPr id="28" name="Picture 2">
            <a:extLst>
              <a:ext uri="{FF2B5EF4-FFF2-40B4-BE49-F238E27FC236}">
                <a16:creationId xmlns:a16="http://schemas.microsoft.com/office/drawing/2014/main" id="{F2B778A7-C446-B009-59C5-010DF5E22F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2608" y="3804201"/>
            <a:ext cx="3000527" cy="12982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D5F6EF57-1EA1-45A3-B88D-7F4EA6453C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2701" y="5154905"/>
            <a:ext cx="3000527" cy="129827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Rounded Corners 30">
            <a:extLst>
              <a:ext uri="{FF2B5EF4-FFF2-40B4-BE49-F238E27FC236}">
                <a16:creationId xmlns:a16="http://schemas.microsoft.com/office/drawing/2014/main" id="{9F93A64C-3633-2E09-03C9-A494923EF707}"/>
              </a:ext>
            </a:extLst>
          </p:cNvPr>
          <p:cNvSpPr/>
          <p:nvPr/>
        </p:nvSpPr>
        <p:spPr>
          <a:xfrm>
            <a:off x="4855426" y="52076"/>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33" name="Rectangle: Rounded Corners 32">
            <a:extLst>
              <a:ext uri="{FF2B5EF4-FFF2-40B4-BE49-F238E27FC236}">
                <a16:creationId xmlns:a16="http://schemas.microsoft.com/office/drawing/2014/main" id="{8CDC0368-2195-6319-026C-56CFBB650680}"/>
              </a:ext>
            </a:extLst>
          </p:cNvPr>
          <p:cNvSpPr/>
          <p:nvPr/>
        </p:nvSpPr>
        <p:spPr>
          <a:xfrm>
            <a:off x="6275176" y="19646"/>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Generate data</a:t>
            </a:r>
          </a:p>
        </p:txBody>
      </p:sp>
      <p:sp>
        <p:nvSpPr>
          <p:cNvPr id="35" name="Rectangle: Rounded Corners 34">
            <a:extLst>
              <a:ext uri="{FF2B5EF4-FFF2-40B4-BE49-F238E27FC236}">
                <a16:creationId xmlns:a16="http://schemas.microsoft.com/office/drawing/2014/main" id="{69F0282D-D863-DF24-F49B-761CB0820A96}"/>
              </a:ext>
            </a:extLst>
          </p:cNvPr>
          <p:cNvSpPr/>
          <p:nvPr/>
        </p:nvSpPr>
        <p:spPr>
          <a:xfrm>
            <a:off x="10846840" y="86619"/>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sp>
        <p:nvSpPr>
          <p:cNvPr id="36" name="Rectangle: Rounded Corners 35">
            <a:extLst>
              <a:ext uri="{FF2B5EF4-FFF2-40B4-BE49-F238E27FC236}">
                <a16:creationId xmlns:a16="http://schemas.microsoft.com/office/drawing/2014/main" id="{7BD09925-4BD1-3A02-6997-452D1123FECF}"/>
              </a:ext>
            </a:extLst>
          </p:cNvPr>
          <p:cNvSpPr/>
          <p:nvPr/>
        </p:nvSpPr>
        <p:spPr>
          <a:xfrm>
            <a:off x="8170157" y="95804"/>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sp>
        <p:nvSpPr>
          <p:cNvPr id="37" name="Rectangle: Rounded Corners 36">
            <a:extLst>
              <a:ext uri="{FF2B5EF4-FFF2-40B4-BE49-F238E27FC236}">
                <a16:creationId xmlns:a16="http://schemas.microsoft.com/office/drawing/2014/main" id="{B671B7E5-DAFB-B85D-6020-0F50FA8B10C9}"/>
              </a:ext>
            </a:extLst>
          </p:cNvPr>
          <p:cNvSpPr/>
          <p:nvPr/>
        </p:nvSpPr>
        <p:spPr>
          <a:xfrm>
            <a:off x="9508498" y="77308"/>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pic>
        <p:nvPicPr>
          <p:cNvPr id="38" name="Picture 37" descr="A blue arrow pointing to the right&#10;&#10;Description automatically generated">
            <a:extLst>
              <a:ext uri="{FF2B5EF4-FFF2-40B4-BE49-F238E27FC236}">
                <a16:creationId xmlns:a16="http://schemas.microsoft.com/office/drawing/2014/main" id="{F011155C-AC2B-A162-87EE-F0167FC286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55164" y="230249"/>
            <a:ext cx="426724" cy="166256"/>
          </a:xfrm>
          <a:prstGeom prst="rect">
            <a:avLst/>
          </a:prstGeom>
        </p:spPr>
      </p:pic>
      <p:pic>
        <p:nvPicPr>
          <p:cNvPr id="41" name="Picture 40" descr="A blue arrow pointing to the right&#10;&#10;Description automatically generated">
            <a:extLst>
              <a:ext uri="{FF2B5EF4-FFF2-40B4-BE49-F238E27FC236}">
                <a16:creationId xmlns:a16="http://schemas.microsoft.com/office/drawing/2014/main" id="{746AC3B6-AE25-5BFF-E79B-4D19C5DB0C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96256" y="255224"/>
            <a:ext cx="426724" cy="166256"/>
          </a:xfrm>
          <a:prstGeom prst="rect">
            <a:avLst/>
          </a:prstGeom>
        </p:spPr>
      </p:pic>
      <p:pic>
        <p:nvPicPr>
          <p:cNvPr id="42" name="Picture 41" descr="A blue arrow pointing to the right&#10;&#10;Description automatically generated">
            <a:extLst>
              <a:ext uri="{FF2B5EF4-FFF2-40B4-BE49-F238E27FC236}">
                <a16:creationId xmlns:a16="http://schemas.microsoft.com/office/drawing/2014/main" id="{2533B456-2896-A323-850C-5F825A9A54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9505" y="230479"/>
            <a:ext cx="426724" cy="166256"/>
          </a:xfrm>
          <a:prstGeom prst="rect">
            <a:avLst/>
          </a:prstGeom>
        </p:spPr>
      </p:pic>
      <p:pic>
        <p:nvPicPr>
          <p:cNvPr id="43" name="Picture 42" descr="A blue arrow pointing to the right&#10;&#10;Description automatically generated">
            <a:extLst>
              <a:ext uri="{FF2B5EF4-FFF2-40B4-BE49-F238E27FC236}">
                <a16:creationId xmlns:a16="http://schemas.microsoft.com/office/drawing/2014/main" id="{72B00896-BB48-FC2C-3D6E-AC5D9D661A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2815" y="244048"/>
            <a:ext cx="426724" cy="166256"/>
          </a:xfrm>
          <a:prstGeom prst="rect">
            <a:avLst/>
          </a:prstGeom>
        </p:spPr>
      </p:pic>
      <p:pic>
        <p:nvPicPr>
          <p:cNvPr id="3" name="Picture 2" descr="A diagram of a model of a ferroelectric device&#10;&#10;Description automatically generated">
            <a:extLst>
              <a:ext uri="{FF2B5EF4-FFF2-40B4-BE49-F238E27FC236}">
                <a16:creationId xmlns:a16="http://schemas.microsoft.com/office/drawing/2014/main" id="{EB537335-EB8E-A896-E452-0262C32372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1855" y="623191"/>
            <a:ext cx="7669951" cy="5516934"/>
          </a:xfrm>
          <a:prstGeom prst="rect">
            <a:avLst/>
          </a:prstGeom>
        </p:spPr>
      </p:pic>
      <p:pic>
        <p:nvPicPr>
          <p:cNvPr id="7" name="Picture 6" descr="A graph with numbers and lines&#10;&#10;Description automatically generated">
            <a:extLst>
              <a:ext uri="{FF2B5EF4-FFF2-40B4-BE49-F238E27FC236}">
                <a16:creationId xmlns:a16="http://schemas.microsoft.com/office/drawing/2014/main" id="{BF3D414D-23C7-0658-320A-18DEDEEB510F}"/>
              </a:ext>
            </a:extLst>
          </p:cNvPr>
          <p:cNvPicPr>
            <a:picLocks noChangeAspect="1"/>
          </p:cNvPicPr>
          <p:nvPr/>
        </p:nvPicPr>
        <p:blipFill rotWithShape="1">
          <a:blip r:embed="rId5">
            <a:extLst>
              <a:ext uri="{28A0092B-C50C-407E-A947-70E740481C1C}">
                <a14:useLocalDpi xmlns:a14="http://schemas.microsoft.com/office/drawing/2010/main" val="0"/>
              </a:ext>
            </a:extLst>
          </a:blip>
          <a:srcRect l="15080" r="17085"/>
          <a:stretch/>
        </p:blipFill>
        <p:spPr>
          <a:xfrm>
            <a:off x="13514490" y="3634528"/>
            <a:ext cx="1554481" cy="1718686"/>
          </a:xfrm>
          <a:prstGeom prst="rect">
            <a:avLst/>
          </a:prstGeom>
        </p:spPr>
      </p:pic>
      <p:sp>
        <p:nvSpPr>
          <p:cNvPr id="11" name="TextBox 10">
            <a:extLst>
              <a:ext uri="{FF2B5EF4-FFF2-40B4-BE49-F238E27FC236}">
                <a16:creationId xmlns:a16="http://schemas.microsoft.com/office/drawing/2014/main" id="{508EDDFF-5C42-5D76-96F3-1DB06F50A88F}"/>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sp>
        <p:nvSpPr>
          <p:cNvPr id="22" name="TextBox 21">
            <a:extLst>
              <a:ext uri="{FF2B5EF4-FFF2-40B4-BE49-F238E27FC236}">
                <a16:creationId xmlns:a16="http://schemas.microsoft.com/office/drawing/2014/main" id="{939B8953-12B3-EF63-8518-3223D79185AC}"/>
              </a:ext>
            </a:extLst>
          </p:cNvPr>
          <p:cNvSpPr txBox="1"/>
          <p:nvPr/>
        </p:nvSpPr>
        <p:spPr>
          <a:xfrm>
            <a:off x="1329818" y="1300543"/>
            <a:ext cx="2369677" cy="163121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Geometry optimization for the dielectric layer and ferroelectric layer</a:t>
            </a:r>
          </a:p>
        </p:txBody>
      </p:sp>
      <p:sp>
        <p:nvSpPr>
          <p:cNvPr id="30" name="TextBox 29">
            <a:extLst>
              <a:ext uri="{FF2B5EF4-FFF2-40B4-BE49-F238E27FC236}">
                <a16:creationId xmlns:a16="http://schemas.microsoft.com/office/drawing/2014/main" id="{AAD2F8ED-C537-F980-6AD4-A56B7F2D7731}"/>
              </a:ext>
            </a:extLst>
          </p:cNvPr>
          <p:cNvSpPr txBox="1"/>
          <p:nvPr/>
        </p:nvSpPr>
        <p:spPr>
          <a:xfrm>
            <a:off x="1358428" y="3988231"/>
            <a:ext cx="2368296" cy="1323439"/>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Material parameter optimization in terms of alpha, beta and gamma.</a:t>
            </a:r>
          </a:p>
        </p:txBody>
      </p:sp>
      <p:pic>
        <p:nvPicPr>
          <p:cNvPr id="32" name="Picture 31" descr="A black background with a black square&#10;&#10;Description automatically generated with medium confidence">
            <a:extLst>
              <a:ext uri="{FF2B5EF4-FFF2-40B4-BE49-F238E27FC236}">
                <a16:creationId xmlns:a16="http://schemas.microsoft.com/office/drawing/2014/main" id="{077843FA-3BCC-DF9A-783B-EF8576EDEF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2007" y="1384578"/>
            <a:ext cx="339931" cy="339931"/>
          </a:xfrm>
          <a:prstGeom prst="rect">
            <a:avLst/>
          </a:prstGeom>
        </p:spPr>
      </p:pic>
      <p:pic>
        <p:nvPicPr>
          <p:cNvPr id="34" name="Picture 33" descr="A black background with a black square&#10;&#10;Description automatically generated with medium confidence">
            <a:extLst>
              <a:ext uri="{FF2B5EF4-FFF2-40B4-BE49-F238E27FC236}">
                <a16:creationId xmlns:a16="http://schemas.microsoft.com/office/drawing/2014/main" id="{BE1776F2-9721-5436-ED17-64FFFE2EFF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0359" y="4031050"/>
            <a:ext cx="338328" cy="338328"/>
          </a:xfrm>
          <a:prstGeom prst="rect">
            <a:avLst/>
          </a:prstGeom>
        </p:spPr>
      </p:pic>
      <p:sp>
        <p:nvSpPr>
          <p:cNvPr id="5" name="Slide Number Placeholder 1">
            <a:extLst>
              <a:ext uri="{FF2B5EF4-FFF2-40B4-BE49-F238E27FC236}">
                <a16:creationId xmlns:a16="http://schemas.microsoft.com/office/drawing/2014/main" id="{AEE89800-4AD9-F8D4-38CD-410D31B4686F}"/>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5</a:t>
            </a:fld>
            <a:endParaRPr lang="en-US" sz="1800" dirty="0">
              <a:solidFill>
                <a:schemeClr val="bg1"/>
              </a:solidFill>
            </a:endParaRPr>
          </a:p>
        </p:txBody>
      </p:sp>
    </p:spTree>
    <p:extLst>
      <p:ext uri="{BB962C8B-B14F-4D97-AF65-F5344CB8AC3E}">
        <p14:creationId xmlns:p14="http://schemas.microsoft.com/office/powerpoint/2010/main" val="802738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ABF0E6D6-9CA3-77DF-73ED-BD938E2FD6FC}"/>
            </a:ext>
          </a:extLst>
        </p:cNvPr>
        <p:cNvGrpSpPr/>
        <p:nvPr/>
      </p:nvGrpSpPr>
      <p:grpSpPr>
        <a:xfrm>
          <a:off x="0" y="0"/>
          <a:ext cx="0" cy="0"/>
          <a:chOff x="0" y="0"/>
          <a:chExt cx="0" cy="0"/>
        </a:xfrm>
      </p:grpSpPr>
      <p:pic>
        <p:nvPicPr>
          <p:cNvPr id="4" name="Picture 3" descr="A screen shot of a phone&#10;&#10;Description automatically generated">
            <a:extLst>
              <a:ext uri="{FF2B5EF4-FFF2-40B4-BE49-F238E27FC236}">
                <a16:creationId xmlns:a16="http://schemas.microsoft.com/office/drawing/2014/main" id="{EEE7A2FF-13A7-7A1A-17ED-4F733FE5D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56" y="832287"/>
            <a:ext cx="11496902" cy="5770488"/>
          </a:xfrm>
          <a:prstGeom prst="rect">
            <a:avLst/>
          </a:prstGeom>
        </p:spPr>
      </p:pic>
      <p:sp>
        <p:nvSpPr>
          <p:cNvPr id="9" name="Rectangle 180">
            <a:extLst>
              <a:ext uri="{FF2B5EF4-FFF2-40B4-BE49-F238E27FC236}">
                <a16:creationId xmlns:a16="http://schemas.microsoft.com/office/drawing/2014/main" id="{E1A32A4E-FEF1-0445-FC8A-EBBD4CA4C7C0}"/>
              </a:ext>
            </a:extLst>
          </p:cNvPr>
          <p:cNvSpPr>
            <a:spLocks noChangeArrowheads="1"/>
          </p:cNvSpPr>
          <p:nvPr/>
        </p:nvSpPr>
        <p:spPr bwMode="auto">
          <a:xfrm>
            <a:off x="-268334" y="845"/>
            <a:ext cx="2110116" cy="646331"/>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a:solidFill>
                  <a:schemeClr val="bg1"/>
                </a:solidFill>
                <a:latin typeface="Publica Sans" panose="00000500000000000000" pitchFamily="50" charset="0"/>
              </a:rPr>
              <a:t>Studies</a:t>
            </a:r>
            <a:endParaRPr lang="en-US" sz="3600" b="1">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sp>
        <p:nvSpPr>
          <p:cNvPr id="15" name="TextBox 14">
            <a:extLst>
              <a:ext uri="{FF2B5EF4-FFF2-40B4-BE49-F238E27FC236}">
                <a16:creationId xmlns:a16="http://schemas.microsoft.com/office/drawing/2014/main" id="{0B256325-5F0D-275E-A5BA-E60476ADF731}"/>
              </a:ext>
            </a:extLst>
          </p:cNvPr>
          <p:cNvSpPr txBox="1"/>
          <p:nvPr/>
        </p:nvSpPr>
        <p:spPr>
          <a:xfrm>
            <a:off x="708219" y="7542475"/>
            <a:ext cx="2717913" cy="1631216"/>
          </a:xfrm>
          <a:prstGeom prst="rect">
            <a:avLst/>
          </a:prstGeom>
          <a:noFill/>
        </p:spPr>
        <p:txBody>
          <a:bodyPr wrap="square">
            <a:spAutoFit/>
          </a:bodyPr>
          <a:lstStyle/>
          <a:p>
            <a:pPr marL="457200" indent="-457200">
              <a:buFont typeface="+mj-lt"/>
              <a:buAutoNum type="arabicPeriod" startAt="2"/>
            </a:pPr>
            <a:r>
              <a:rPr lang="en-US" sz="2000">
                <a:latin typeface="Publica Sans" panose="00000500000000000000" pitchFamily="50" charset="0"/>
                <a:ea typeface="Tahoma" panose="020B0604030504040204" pitchFamily="34" charset="0"/>
                <a:cs typeface="Times New Roman" panose="02020603050405020304" pitchFamily="18" charset="0"/>
              </a:rPr>
              <a:t>Parameter optimizations in terms of alpha, beta and gamma.</a:t>
            </a:r>
          </a:p>
        </p:txBody>
      </p:sp>
      <p:sp>
        <p:nvSpPr>
          <p:cNvPr id="10" name="TextBox 9">
            <a:extLst>
              <a:ext uri="{FF2B5EF4-FFF2-40B4-BE49-F238E27FC236}">
                <a16:creationId xmlns:a16="http://schemas.microsoft.com/office/drawing/2014/main" id="{E3B04E08-300B-709C-6D6F-3797DB2337B7}"/>
              </a:ext>
            </a:extLst>
          </p:cNvPr>
          <p:cNvSpPr txBox="1"/>
          <p:nvPr/>
        </p:nvSpPr>
        <p:spPr>
          <a:xfrm>
            <a:off x="12914693" y="1353993"/>
            <a:ext cx="2717913" cy="1938992"/>
          </a:xfrm>
          <a:prstGeom prst="rect">
            <a:avLst/>
          </a:prstGeom>
          <a:noFill/>
        </p:spPr>
        <p:txBody>
          <a:bodyPr wrap="square">
            <a:spAutoFit/>
          </a:bodyPr>
          <a:lstStyle/>
          <a:p>
            <a:pPr marL="457200" indent="-457200">
              <a:buFont typeface="+mj-lt"/>
              <a:buAutoNum type="arabicPeriod"/>
            </a:pPr>
            <a:r>
              <a:rPr lang="en-US" sz="2000">
                <a:latin typeface="Publica Sans" panose="00000500000000000000" pitchFamily="50" charset="0"/>
                <a:ea typeface="Tahoma" panose="020B0604030504040204" pitchFamily="34" charset="0"/>
                <a:cs typeface="Times New Roman" panose="02020603050405020304" pitchFamily="18" charset="0"/>
              </a:rPr>
              <a:t>Geometry optimization for the dielectric layer and ferroelectric layer</a:t>
            </a:r>
          </a:p>
        </p:txBody>
      </p:sp>
      <p:cxnSp>
        <p:nvCxnSpPr>
          <p:cNvPr id="16" name="Straight Connector 15">
            <a:extLst>
              <a:ext uri="{FF2B5EF4-FFF2-40B4-BE49-F238E27FC236}">
                <a16:creationId xmlns:a16="http://schemas.microsoft.com/office/drawing/2014/main" id="{E09D44B6-5769-BA87-AE72-3F38E003E765}"/>
              </a:ext>
            </a:extLst>
          </p:cNvPr>
          <p:cNvCxnSpPr>
            <a:cxnSpLocks/>
          </p:cNvCxnSpPr>
          <p:nvPr/>
        </p:nvCxnSpPr>
        <p:spPr>
          <a:xfrm>
            <a:off x="12730556" y="3472265"/>
            <a:ext cx="10786641"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5" name="Picture 2">
            <a:extLst>
              <a:ext uri="{FF2B5EF4-FFF2-40B4-BE49-F238E27FC236}">
                <a16:creationId xmlns:a16="http://schemas.microsoft.com/office/drawing/2014/main" id="{AD580C39-0602-22D5-A558-9FB516E9B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0969" y="785506"/>
            <a:ext cx="3000527" cy="301869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3AD22B4-808F-55E9-A1EE-884D09EE7E04}"/>
              </a:ext>
            </a:extLst>
          </p:cNvPr>
          <p:cNvSpPr txBox="1"/>
          <p:nvPr/>
        </p:nvSpPr>
        <p:spPr>
          <a:xfrm>
            <a:off x="19403427" y="1525871"/>
            <a:ext cx="3387116" cy="1323439"/>
          </a:xfrm>
          <a:prstGeom prst="rect">
            <a:avLst/>
          </a:prstGeom>
          <a:noFill/>
        </p:spPr>
        <p:txBody>
          <a:bodyPr wrap="square">
            <a:spAutoFit/>
          </a:bodyPr>
          <a:lstStyle/>
          <a:p>
            <a:pPr marL="285750" indent="-285750" algn="ctr">
              <a:buFont typeface="Arial" panose="020B0604020202020204" pitchFamily="34" charset="0"/>
              <a:buChar char="•"/>
            </a:pPr>
            <a:r>
              <a:rPr lang="en-US" sz="1600"/>
              <a:t>Study of Ferroelectric &amp; Dielectric Thickness DE between 1 and 8 nm, FE from 1 to 8 nm, both every half a nanometer, with four calculation cells per nm</a:t>
            </a:r>
            <a:endParaRPr lang="en-US" sz="1600">
              <a:latin typeface="Publica Sans" panose="00000500000000000000" pitchFamily="50" charset="0"/>
              <a:ea typeface="Tahoma" panose="020B060403050404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F8C948B6-4B4A-2616-3039-638AC3BF4B51}"/>
              </a:ext>
            </a:extLst>
          </p:cNvPr>
          <p:cNvSpPr txBox="1"/>
          <p:nvPr/>
        </p:nvSpPr>
        <p:spPr>
          <a:xfrm>
            <a:off x="8288642" y="7779390"/>
            <a:ext cx="3387116" cy="1569660"/>
          </a:xfrm>
          <a:prstGeom prst="rect">
            <a:avLst/>
          </a:prstGeom>
          <a:noFill/>
        </p:spPr>
        <p:txBody>
          <a:bodyPr wrap="square">
            <a:spAutoFit/>
          </a:bodyPr>
          <a:lstStyle/>
          <a:p>
            <a:pPr marL="285750" indent="-285750" algn="ctr">
              <a:buFont typeface="Arial" panose="020B0604020202020204" pitchFamily="34" charset="0"/>
              <a:buChar char="•"/>
            </a:pPr>
            <a:r>
              <a:rPr lang="en-US" sz="1600"/>
              <a:t>Simulation of polarization domains illustrating the effects of varying material parameters: Alpha (α), Beta (β), and Gamma (γ), on domain structures and polarization dynamics</a:t>
            </a:r>
          </a:p>
        </p:txBody>
      </p:sp>
      <p:pic>
        <p:nvPicPr>
          <p:cNvPr id="28" name="Picture 2">
            <a:extLst>
              <a:ext uri="{FF2B5EF4-FFF2-40B4-BE49-F238E27FC236}">
                <a16:creationId xmlns:a16="http://schemas.microsoft.com/office/drawing/2014/main" id="{CB3BDF26-30B0-5C6E-9D3B-3F3F6B3D1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135" y="869027"/>
            <a:ext cx="5184468" cy="22432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1DC3B262-5DF2-B10B-10F7-D98887D5E4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135" y="3277614"/>
            <a:ext cx="5184468" cy="22432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959F64-9043-4C96-C10C-6CAE7A5D1ED7}"/>
              </a:ext>
            </a:extLst>
          </p:cNvPr>
          <p:cNvSpPr txBox="1"/>
          <p:nvPr/>
        </p:nvSpPr>
        <p:spPr>
          <a:xfrm>
            <a:off x="3908348" y="5520842"/>
            <a:ext cx="3469036" cy="835510"/>
          </a:xfrm>
          <a:prstGeom prst="rect">
            <a:avLst/>
          </a:prstGeom>
          <a:noFill/>
        </p:spPr>
        <p:txBody>
          <a:bodyPr wrap="square">
            <a:spAutoFit/>
          </a:bodyPr>
          <a:lstStyle/>
          <a:p>
            <a:pPr marL="285750" indent="-285750" algn="ctr">
              <a:buFont typeface="Arial" panose="020B0604020202020204" pitchFamily="34" charset="0"/>
              <a:buChar char="•"/>
            </a:pPr>
            <a:r>
              <a:rPr lang="en-US" sz="1600" dirty="0"/>
              <a:t>HZO alpha, beta and gamma parameters on the domain structures and simulation results</a:t>
            </a:r>
            <a:endParaRPr lang="en-US" sz="1600" dirty="0">
              <a:latin typeface="Publica Sans" panose="00000500000000000000" pitchFamily="50" charset="0"/>
              <a:ea typeface="Tahoma" panose="020B060403050404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C11D1854-24B0-6AE3-8A79-F74FF1EF38F0}"/>
              </a:ext>
            </a:extLst>
          </p:cNvPr>
          <p:cNvSpPr/>
          <p:nvPr/>
        </p:nvSpPr>
        <p:spPr>
          <a:xfrm>
            <a:off x="10849366" y="86619"/>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sp>
        <p:nvSpPr>
          <p:cNvPr id="18" name="Rectangle: Rounded Corners 17">
            <a:extLst>
              <a:ext uri="{FF2B5EF4-FFF2-40B4-BE49-F238E27FC236}">
                <a16:creationId xmlns:a16="http://schemas.microsoft.com/office/drawing/2014/main" id="{2459A82F-6995-7C49-A730-C64CA1490D69}"/>
              </a:ext>
            </a:extLst>
          </p:cNvPr>
          <p:cNvSpPr/>
          <p:nvPr/>
        </p:nvSpPr>
        <p:spPr>
          <a:xfrm>
            <a:off x="8172683" y="95804"/>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sp>
        <p:nvSpPr>
          <p:cNvPr id="19" name="Rectangle: Rounded Corners 18">
            <a:extLst>
              <a:ext uri="{FF2B5EF4-FFF2-40B4-BE49-F238E27FC236}">
                <a16:creationId xmlns:a16="http://schemas.microsoft.com/office/drawing/2014/main" id="{F8EC4AFA-291D-2071-3884-367C8FC27F7D}"/>
              </a:ext>
            </a:extLst>
          </p:cNvPr>
          <p:cNvSpPr/>
          <p:nvPr/>
        </p:nvSpPr>
        <p:spPr>
          <a:xfrm>
            <a:off x="9511024" y="77308"/>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pic>
        <p:nvPicPr>
          <p:cNvPr id="20" name="Picture 19" descr="A blue arrow pointing to the right&#10;&#10;Description automatically generated">
            <a:extLst>
              <a:ext uri="{FF2B5EF4-FFF2-40B4-BE49-F238E27FC236}">
                <a16:creationId xmlns:a16="http://schemas.microsoft.com/office/drawing/2014/main" id="{A1BF57C9-A292-94CF-A22A-FC2334CCE0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806" y="241517"/>
            <a:ext cx="426724" cy="166256"/>
          </a:xfrm>
          <a:prstGeom prst="rect">
            <a:avLst/>
          </a:prstGeom>
        </p:spPr>
      </p:pic>
      <p:pic>
        <p:nvPicPr>
          <p:cNvPr id="21" name="Picture 20" descr="A blue arrow pointing to the right&#10;&#10;Description automatically generated">
            <a:extLst>
              <a:ext uri="{FF2B5EF4-FFF2-40B4-BE49-F238E27FC236}">
                <a16:creationId xmlns:a16="http://schemas.microsoft.com/office/drawing/2014/main" id="{4B26C1ED-46D4-4681-1660-70FA2F5087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7690" y="230249"/>
            <a:ext cx="426724" cy="166256"/>
          </a:xfrm>
          <a:prstGeom prst="rect">
            <a:avLst/>
          </a:prstGeom>
        </p:spPr>
      </p:pic>
      <p:pic>
        <p:nvPicPr>
          <p:cNvPr id="30" name="Picture 29" descr="A blue arrow pointing to the right&#10;&#10;Description automatically generated">
            <a:extLst>
              <a:ext uri="{FF2B5EF4-FFF2-40B4-BE49-F238E27FC236}">
                <a16:creationId xmlns:a16="http://schemas.microsoft.com/office/drawing/2014/main" id="{043E0545-93D9-1995-378D-837D5A0461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6233" y="248166"/>
            <a:ext cx="426724" cy="166256"/>
          </a:xfrm>
          <a:prstGeom prst="rect">
            <a:avLst/>
          </a:prstGeom>
        </p:spPr>
      </p:pic>
      <p:pic>
        <p:nvPicPr>
          <p:cNvPr id="31" name="Picture 30" descr="A blue arrow pointing to the right&#10;&#10;Description automatically generated">
            <a:extLst>
              <a:ext uri="{FF2B5EF4-FFF2-40B4-BE49-F238E27FC236}">
                <a16:creationId xmlns:a16="http://schemas.microsoft.com/office/drawing/2014/main" id="{E788B8A9-2BA6-5CD3-E206-F3281648DB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8782" y="255224"/>
            <a:ext cx="426724" cy="166256"/>
          </a:xfrm>
          <a:prstGeom prst="rect">
            <a:avLst/>
          </a:prstGeom>
        </p:spPr>
      </p:pic>
      <p:sp>
        <p:nvSpPr>
          <p:cNvPr id="32" name="Rectangle: Rounded Corners 31">
            <a:extLst>
              <a:ext uri="{FF2B5EF4-FFF2-40B4-BE49-F238E27FC236}">
                <a16:creationId xmlns:a16="http://schemas.microsoft.com/office/drawing/2014/main" id="{8B1EC26B-BC8E-5C91-8597-C9CD69FF0E3A}"/>
              </a:ext>
            </a:extLst>
          </p:cNvPr>
          <p:cNvSpPr/>
          <p:nvPr/>
        </p:nvSpPr>
        <p:spPr>
          <a:xfrm>
            <a:off x="4857952" y="52076"/>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33" name="Rectangle: Rounded Corners 32">
            <a:extLst>
              <a:ext uri="{FF2B5EF4-FFF2-40B4-BE49-F238E27FC236}">
                <a16:creationId xmlns:a16="http://schemas.microsoft.com/office/drawing/2014/main" id="{77782ACB-B309-6F86-4059-2D9ACDE03122}"/>
              </a:ext>
            </a:extLst>
          </p:cNvPr>
          <p:cNvSpPr/>
          <p:nvPr/>
        </p:nvSpPr>
        <p:spPr>
          <a:xfrm>
            <a:off x="6277702" y="19646"/>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Generate data</a:t>
            </a:r>
          </a:p>
        </p:txBody>
      </p:sp>
      <p:sp>
        <p:nvSpPr>
          <p:cNvPr id="3" name="TextBox 2">
            <a:extLst>
              <a:ext uri="{FF2B5EF4-FFF2-40B4-BE49-F238E27FC236}">
                <a16:creationId xmlns:a16="http://schemas.microsoft.com/office/drawing/2014/main" id="{7DC44F05-279F-5F89-052F-A04A0785D36E}"/>
              </a:ext>
            </a:extLst>
          </p:cNvPr>
          <p:cNvSpPr txBox="1"/>
          <p:nvPr/>
        </p:nvSpPr>
        <p:spPr>
          <a:xfrm>
            <a:off x="1014153" y="1185531"/>
            <a:ext cx="2261982" cy="1938992"/>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Material parameter optimization in terms of alpha, beta and gamma.</a:t>
            </a:r>
          </a:p>
        </p:txBody>
      </p:sp>
      <p:grpSp>
        <p:nvGrpSpPr>
          <p:cNvPr id="14" name="Group 13">
            <a:extLst>
              <a:ext uri="{FF2B5EF4-FFF2-40B4-BE49-F238E27FC236}">
                <a16:creationId xmlns:a16="http://schemas.microsoft.com/office/drawing/2014/main" id="{7DB412DB-C677-B8BF-98F8-2F68B8D20523}"/>
              </a:ext>
            </a:extLst>
          </p:cNvPr>
          <p:cNvGrpSpPr/>
          <p:nvPr/>
        </p:nvGrpSpPr>
        <p:grpSpPr>
          <a:xfrm>
            <a:off x="1242422" y="3124523"/>
            <a:ext cx="1228863" cy="2695138"/>
            <a:chOff x="1242422" y="3124523"/>
            <a:chExt cx="1228863" cy="2695138"/>
          </a:xfrm>
        </p:grpSpPr>
        <p:pic>
          <p:nvPicPr>
            <p:cNvPr id="8" name="Picture 7">
              <a:extLst>
                <a:ext uri="{FF2B5EF4-FFF2-40B4-BE49-F238E27FC236}">
                  <a16:creationId xmlns:a16="http://schemas.microsoft.com/office/drawing/2014/main" id="{1C6E293A-2D9A-FEA7-325B-05F7780291C8}"/>
                </a:ext>
              </a:extLst>
            </p:cNvPr>
            <p:cNvPicPr>
              <a:picLocks noChangeAspect="1"/>
            </p:cNvPicPr>
            <p:nvPr/>
          </p:nvPicPr>
          <p:blipFill rotWithShape="1">
            <a:blip r:embed="rId7"/>
            <a:srcRect l="149" t="23517" r="65365" b="-2"/>
            <a:stretch/>
          </p:blipFill>
          <p:spPr>
            <a:xfrm>
              <a:off x="1377955" y="3234559"/>
              <a:ext cx="1088136" cy="766650"/>
            </a:xfrm>
            <a:prstGeom prst="rect">
              <a:avLst/>
            </a:prstGeom>
          </p:spPr>
        </p:pic>
        <p:pic>
          <p:nvPicPr>
            <p:cNvPr id="17" name="Picture 16">
              <a:extLst>
                <a:ext uri="{FF2B5EF4-FFF2-40B4-BE49-F238E27FC236}">
                  <a16:creationId xmlns:a16="http://schemas.microsoft.com/office/drawing/2014/main" id="{EB2DFAE5-6EFE-AB4A-97E2-4008109B6F4C}"/>
                </a:ext>
              </a:extLst>
            </p:cNvPr>
            <p:cNvPicPr>
              <a:picLocks noChangeAspect="1"/>
            </p:cNvPicPr>
            <p:nvPr/>
          </p:nvPicPr>
          <p:blipFill rotWithShape="1">
            <a:blip r:embed="rId7"/>
            <a:srcRect l="33399" t="8276" r="31965" b="-2126"/>
            <a:stretch/>
          </p:blipFill>
          <p:spPr>
            <a:xfrm>
              <a:off x="1382868" y="3977731"/>
              <a:ext cx="1088417" cy="936892"/>
            </a:xfrm>
            <a:prstGeom prst="rect">
              <a:avLst/>
            </a:prstGeom>
          </p:spPr>
        </p:pic>
        <p:pic>
          <p:nvPicPr>
            <p:cNvPr id="22" name="Picture 21">
              <a:extLst>
                <a:ext uri="{FF2B5EF4-FFF2-40B4-BE49-F238E27FC236}">
                  <a16:creationId xmlns:a16="http://schemas.microsoft.com/office/drawing/2014/main" id="{2695D39B-2F51-CE24-63F0-4608B1EF685D}"/>
                </a:ext>
              </a:extLst>
            </p:cNvPr>
            <p:cNvPicPr>
              <a:picLocks noChangeAspect="1"/>
            </p:cNvPicPr>
            <p:nvPr/>
          </p:nvPicPr>
          <p:blipFill rotWithShape="1">
            <a:blip r:embed="rId7"/>
            <a:srcRect l="65614" t="12077" r="-249" b="-5927"/>
            <a:stretch/>
          </p:blipFill>
          <p:spPr>
            <a:xfrm>
              <a:off x="1242422" y="4885027"/>
              <a:ext cx="1085794" cy="934634"/>
            </a:xfrm>
            <a:prstGeom prst="rect">
              <a:avLst/>
            </a:prstGeom>
          </p:spPr>
        </p:pic>
        <p:sp>
          <p:nvSpPr>
            <p:cNvPr id="6" name="Rectangle 5">
              <a:extLst>
                <a:ext uri="{FF2B5EF4-FFF2-40B4-BE49-F238E27FC236}">
                  <a16:creationId xmlns:a16="http://schemas.microsoft.com/office/drawing/2014/main" id="{09D2A44D-C0B4-4033-91A4-E2CEA502856C}"/>
                </a:ext>
              </a:extLst>
            </p:cNvPr>
            <p:cNvSpPr/>
            <p:nvPr/>
          </p:nvSpPr>
          <p:spPr>
            <a:xfrm>
              <a:off x="1455420" y="3124523"/>
              <a:ext cx="243840" cy="168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ED55B5-8072-2818-9320-99A9830D3316}"/>
                </a:ext>
              </a:extLst>
            </p:cNvPr>
            <p:cNvSpPr/>
            <p:nvPr/>
          </p:nvSpPr>
          <p:spPr>
            <a:xfrm>
              <a:off x="1699260" y="5520843"/>
              <a:ext cx="766831" cy="2775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F188A245-EFBB-63CC-F6E2-4408BEA50338}"/>
              </a:ext>
            </a:extLst>
          </p:cNvPr>
          <p:cNvSpPr txBox="1"/>
          <p:nvPr/>
        </p:nvSpPr>
        <p:spPr>
          <a:xfrm>
            <a:off x="8414880" y="1040247"/>
            <a:ext cx="2942771" cy="3046988"/>
          </a:xfrm>
          <a:prstGeom prst="rect">
            <a:avLst/>
          </a:prstGeom>
          <a:noFill/>
        </p:spPr>
        <p:txBody>
          <a:bodyPr wrap="square">
            <a:spAutoFit/>
          </a:bodyPr>
          <a:lstStyle/>
          <a:p>
            <a:pPr marL="285750" indent="-285750" algn="ctr">
              <a:buFont typeface="Arial" panose="020B0604020202020204" pitchFamily="34" charset="0"/>
              <a:buChar char="•"/>
            </a:pPr>
            <a:r>
              <a:rPr lang="en-US" sz="1600" dirty="0"/>
              <a:t> The alpha effect on the domain is more appreciable, with a smaller absolute value typically leading to larger, more continuous domains.</a:t>
            </a:r>
          </a:p>
          <a:p>
            <a:pPr algn="ctr"/>
            <a:endParaRPr lang="en-US" sz="1600" dirty="0"/>
          </a:p>
          <a:p>
            <a:pPr marL="285750" indent="-285750" algn="ctr">
              <a:buFont typeface="Arial" panose="020B0604020202020204" pitchFamily="34" charset="0"/>
              <a:buChar char="•"/>
            </a:pPr>
            <a:r>
              <a:rPr lang="en-US" sz="1600" dirty="0"/>
              <a:t> Additionally, the thickness of the ferroelectric layer has a pronounced effect, with thinner layers often resulting in more uniform domain structures.</a:t>
            </a:r>
          </a:p>
        </p:txBody>
      </p:sp>
      <p:sp>
        <p:nvSpPr>
          <p:cNvPr id="12" name="TextBox 11">
            <a:extLst>
              <a:ext uri="{FF2B5EF4-FFF2-40B4-BE49-F238E27FC236}">
                <a16:creationId xmlns:a16="http://schemas.microsoft.com/office/drawing/2014/main" id="{2B70E8CB-B761-5A90-6381-16E939DF77F6}"/>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pic>
        <p:nvPicPr>
          <p:cNvPr id="5" name="Picture 2">
            <a:extLst>
              <a:ext uri="{FF2B5EF4-FFF2-40B4-BE49-F238E27FC236}">
                <a16:creationId xmlns:a16="http://schemas.microsoft.com/office/drawing/2014/main" id="{A098A751-1FBE-3FFD-B3BD-EF3CE6A7D1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1709" y="-6223756"/>
            <a:ext cx="5709047" cy="41776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02675394-C209-1C47-0286-283BF6F133FD}"/>
              </a:ext>
            </a:extLst>
          </p:cNvPr>
          <p:cNvPicPr>
            <a:picLocks noChangeAspect="1"/>
          </p:cNvPicPr>
          <p:nvPr/>
        </p:nvPicPr>
        <p:blipFill>
          <a:blip r:embed="rId9"/>
          <a:stretch>
            <a:fillRect/>
          </a:stretch>
        </p:blipFill>
        <p:spPr>
          <a:xfrm>
            <a:off x="8592562" y="3977731"/>
            <a:ext cx="2691053" cy="2152842"/>
          </a:xfrm>
          <a:prstGeom prst="rect">
            <a:avLst/>
          </a:prstGeom>
        </p:spPr>
      </p:pic>
      <p:sp>
        <p:nvSpPr>
          <p:cNvPr id="24" name="TextBox 23">
            <a:extLst>
              <a:ext uri="{FF2B5EF4-FFF2-40B4-BE49-F238E27FC236}">
                <a16:creationId xmlns:a16="http://schemas.microsoft.com/office/drawing/2014/main" id="{DBF35176-6779-FFB2-A3B4-0B9A7A913230}"/>
              </a:ext>
            </a:extLst>
          </p:cNvPr>
          <p:cNvSpPr txBox="1"/>
          <p:nvPr/>
        </p:nvSpPr>
        <p:spPr>
          <a:xfrm>
            <a:off x="4101714" y="-1518395"/>
            <a:ext cx="3469036" cy="1077218"/>
          </a:xfrm>
          <a:prstGeom prst="rect">
            <a:avLst/>
          </a:prstGeom>
          <a:noFill/>
        </p:spPr>
        <p:txBody>
          <a:bodyPr wrap="square">
            <a:spAutoFit/>
          </a:bodyPr>
          <a:lstStyle/>
          <a:p>
            <a:pPr marL="285750" indent="-285750" algn="ctr">
              <a:buFont typeface="Arial" panose="020B0604020202020204" pitchFamily="34" charset="0"/>
              <a:buChar char="•"/>
            </a:pPr>
            <a:r>
              <a:rPr lang="en-US" sz="1600" dirty="0"/>
              <a:t>HZO alpha, beta, and gamma parameters were obtained from density functional theory (DFT) calculations.</a:t>
            </a:r>
          </a:p>
        </p:txBody>
      </p:sp>
      <p:pic>
        <p:nvPicPr>
          <p:cNvPr id="34" name="Picture 33">
            <a:extLst>
              <a:ext uri="{FF2B5EF4-FFF2-40B4-BE49-F238E27FC236}">
                <a16:creationId xmlns:a16="http://schemas.microsoft.com/office/drawing/2014/main" id="{534857E0-46C2-64D4-16B7-152087A798E7}"/>
              </a:ext>
            </a:extLst>
          </p:cNvPr>
          <p:cNvPicPr>
            <a:picLocks noChangeAspect="1"/>
          </p:cNvPicPr>
          <p:nvPr/>
        </p:nvPicPr>
        <p:blipFill>
          <a:blip r:embed="rId10"/>
          <a:stretch>
            <a:fillRect/>
          </a:stretch>
        </p:blipFill>
        <p:spPr>
          <a:xfrm>
            <a:off x="8994333" y="-4954086"/>
            <a:ext cx="2681425" cy="601952"/>
          </a:xfrm>
          <a:prstGeom prst="rect">
            <a:avLst/>
          </a:prstGeom>
        </p:spPr>
      </p:pic>
      <p:sp>
        <p:nvSpPr>
          <p:cNvPr id="38" name="TextBox 37">
            <a:extLst>
              <a:ext uri="{FF2B5EF4-FFF2-40B4-BE49-F238E27FC236}">
                <a16:creationId xmlns:a16="http://schemas.microsoft.com/office/drawing/2014/main" id="{DA8E50F4-3699-4693-E2C6-94EF012E1FC5}"/>
              </a:ext>
            </a:extLst>
          </p:cNvPr>
          <p:cNvSpPr txBox="1"/>
          <p:nvPr/>
        </p:nvSpPr>
        <p:spPr>
          <a:xfrm>
            <a:off x="3386393" y="-1925852"/>
            <a:ext cx="5419214" cy="415498"/>
          </a:xfrm>
          <a:prstGeom prst="rect">
            <a:avLst/>
          </a:prstGeom>
          <a:noFill/>
        </p:spPr>
        <p:txBody>
          <a:bodyPr wrap="square">
            <a:spAutoFit/>
          </a:bodyPr>
          <a:lstStyle/>
          <a:p>
            <a:r>
              <a:rPr lang="en-US" sz="1050" dirty="0"/>
              <a:t>Presentation of this and related work: Understanding and Controlling the Energy Landscape of Hf0.5Zr0.5O2, Presenter: Jack Broad, 5:24 PM–5:36 PM, Room: L100B; Minneapolis &amp; Virtual.</a:t>
            </a:r>
          </a:p>
        </p:txBody>
      </p:sp>
      <p:pic>
        <p:nvPicPr>
          <p:cNvPr id="36" name="Picture 35" descr="A black background with a black square&#10;&#10;Description automatically generated with medium confidence">
            <a:extLst>
              <a:ext uri="{FF2B5EF4-FFF2-40B4-BE49-F238E27FC236}">
                <a16:creationId xmlns:a16="http://schemas.microsoft.com/office/drawing/2014/main" id="{EB8A05E9-0FDD-2214-8E79-43DE4C92B1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526" y="1187543"/>
            <a:ext cx="338328" cy="338328"/>
          </a:xfrm>
          <a:prstGeom prst="rect">
            <a:avLst/>
          </a:prstGeom>
        </p:spPr>
      </p:pic>
      <p:sp>
        <p:nvSpPr>
          <p:cNvPr id="37" name="Slide Number Placeholder 1">
            <a:extLst>
              <a:ext uri="{FF2B5EF4-FFF2-40B4-BE49-F238E27FC236}">
                <a16:creationId xmlns:a16="http://schemas.microsoft.com/office/drawing/2014/main" id="{0FF0C64E-A67B-FB07-9480-E3846369056A}"/>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6</a:t>
            </a:fld>
            <a:endParaRPr lang="en-US" sz="1800" dirty="0">
              <a:solidFill>
                <a:schemeClr val="bg1"/>
              </a:solidFill>
            </a:endParaRPr>
          </a:p>
        </p:txBody>
      </p:sp>
    </p:spTree>
    <p:extLst>
      <p:ext uri="{BB962C8B-B14F-4D97-AF65-F5344CB8AC3E}">
        <p14:creationId xmlns:p14="http://schemas.microsoft.com/office/powerpoint/2010/main" val="297352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08AED573-0F39-FEEE-1EBA-C3552FF5C035}"/>
            </a:ext>
          </a:extLst>
        </p:cNvPr>
        <p:cNvGrpSpPr/>
        <p:nvPr/>
      </p:nvGrpSpPr>
      <p:grpSpPr>
        <a:xfrm>
          <a:off x="0" y="0"/>
          <a:ext cx="0" cy="0"/>
          <a:chOff x="0" y="0"/>
          <a:chExt cx="0" cy="0"/>
        </a:xfrm>
      </p:grpSpPr>
      <p:pic>
        <p:nvPicPr>
          <p:cNvPr id="4" name="Picture 3" descr="A screen shot of a phone&#10;&#10;Description automatically generated">
            <a:extLst>
              <a:ext uri="{FF2B5EF4-FFF2-40B4-BE49-F238E27FC236}">
                <a16:creationId xmlns:a16="http://schemas.microsoft.com/office/drawing/2014/main" id="{B92F79C0-E108-1CCD-3F40-1C492458E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56" y="845820"/>
            <a:ext cx="11277474" cy="5770663"/>
          </a:xfrm>
          <a:prstGeom prst="rect">
            <a:avLst/>
          </a:prstGeom>
        </p:spPr>
      </p:pic>
      <p:sp>
        <p:nvSpPr>
          <p:cNvPr id="9" name="Rectangle 180">
            <a:extLst>
              <a:ext uri="{FF2B5EF4-FFF2-40B4-BE49-F238E27FC236}">
                <a16:creationId xmlns:a16="http://schemas.microsoft.com/office/drawing/2014/main" id="{13C199DC-8AF2-9D2E-7126-165551D4A437}"/>
              </a:ext>
            </a:extLst>
          </p:cNvPr>
          <p:cNvSpPr>
            <a:spLocks noChangeArrowheads="1"/>
          </p:cNvSpPr>
          <p:nvPr/>
        </p:nvSpPr>
        <p:spPr bwMode="auto">
          <a:xfrm>
            <a:off x="131015" y="77308"/>
            <a:ext cx="1179625" cy="646331"/>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a:solidFill>
                  <a:schemeClr val="bg1"/>
                </a:solidFill>
                <a:latin typeface="Publica Sans" panose="00000500000000000000" pitchFamily="50" charset="0"/>
              </a:rPr>
              <a:t>DFT</a:t>
            </a:r>
            <a:endParaRPr lang="en-US" sz="3600" b="1">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pic>
        <p:nvPicPr>
          <p:cNvPr id="28" name="Picture 2">
            <a:extLst>
              <a:ext uri="{FF2B5EF4-FFF2-40B4-BE49-F238E27FC236}">
                <a16:creationId xmlns:a16="http://schemas.microsoft.com/office/drawing/2014/main" id="{CD6C6663-051C-702C-D2FB-1F7A5F9AC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132" y="7621519"/>
            <a:ext cx="5184468" cy="22432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69B82D3F-7C8E-9AC7-F8E6-90DD1C80F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132" y="10030106"/>
            <a:ext cx="5184468" cy="22432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D1599C-FF8F-A1B8-E966-133099810872}"/>
              </a:ext>
            </a:extLst>
          </p:cNvPr>
          <p:cNvSpPr txBox="1"/>
          <p:nvPr/>
        </p:nvSpPr>
        <p:spPr>
          <a:xfrm>
            <a:off x="4058345" y="12273334"/>
            <a:ext cx="3469036" cy="835510"/>
          </a:xfrm>
          <a:prstGeom prst="rect">
            <a:avLst/>
          </a:prstGeom>
          <a:noFill/>
        </p:spPr>
        <p:txBody>
          <a:bodyPr wrap="square">
            <a:spAutoFit/>
          </a:bodyPr>
          <a:lstStyle/>
          <a:p>
            <a:pPr marL="285750" indent="-285750" algn="ctr">
              <a:buFont typeface="Arial" panose="020B0604020202020204" pitchFamily="34" charset="0"/>
              <a:buChar char="•"/>
            </a:pPr>
            <a:r>
              <a:rPr lang="en-US" sz="1600"/>
              <a:t>HZO alpha, beta and gamma parameters on the domain structures and simulation results</a:t>
            </a:r>
            <a:endParaRPr lang="en-US" sz="1600">
              <a:latin typeface="Publica Sans" panose="00000500000000000000" pitchFamily="50" charset="0"/>
              <a:ea typeface="Tahoma" panose="020B060403050404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B739FE1F-DBE0-DF41-40EB-C3102E1AD9A3}"/>
              </a:ext>
            </a:extLst>
          </p:cNvPr>
          <p:cNvSpPr/>
          <p:nvPr/>
        </p:nvSpPr>
        <p:spPr>
          <a:xfrm>
            <a:off x="10895664" y="86619"/>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sp>
        <p:nvSpPr>
          <p:cNvPr id="5" name="Rectangle: Rounded Corners 4">
            <a:extLst>
              <a:ext uri="{FF2B5EF4-FFF2-40B4-BE49-F238E27FC236}">
                <a16:creationId xmlns:a16="http://schemas.microsoft.com/office/drawing/2014/main" id="{AC55146E-1A12-CE27-9A60-A3E41713F1DA}"/>
              </a:ext>
            </a:extLst>
          </p:cNvPr>
          <p:cNvSpPr/>
          <p:nvPr/>
        </p:nvSpPr>
        <p:spPr>
          <a:xfrm>
            <a:off x="8218981" y="95804"/>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Extract simulations results</a:t>
            </a:r>
          </a:p>
        </p:txBody>
      </p:sp>
      <p:sp>
        <p:nvSpPr>
          <p:cNvPr id="6" name="Rectangle: Rounded Corners 5">
            <a:extLst>
              <a:ext uri="{FF2B5EF4-FFF2-40B4-BE49-F238E27FC236}">
                <a16:creationId xmlns:a16="http://schemas.microsoft.com/office/drawing/2014/main" id="{F0512306-7259-FF80-99D3-8A46602D15EF}"/>
              </a:ext>
            </a:extLst>
          </p:cNvPr>
          <p:cNvSpPr/>
          <p:nvPr/>
        </p:nvSpPr>
        <p:spPr>
          <a:xfrm>
            <a:off x="9557322" y="77308"/>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pic>
        <p:nvPicPr>
          <p:cNvPr id="8" name="Picture 7" descr="A blue arrow pointing to the right&#10;&#10;Description automatically generated">
            <a:extLst>
              <a:ext uri="{FF2B5EF4-FFF2-40B4-BE49-F238E27FC236}">
                <a16:creationId xmlns:a16="http://schemas.microsoft.com/office/drawing/2014/main" id="{23DA9B23-9005-3B49-2BCC-F167A9A4AD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104" y="241517"/>
            <a:ext cx="426724" cy="166256"/>
          </a:xfrm>
          <a:prstGeom prst="rect">
            <a:avLst/>
          </a:prstGeom>
        </p:spPr>
      </p:pic>
      <p:pic>
        <p:nvPicPr>
          <p:cNvPr id="10" name="Picture 9" descr="A blue arrow pointing to the right&#10;&#10;Description automatically generated">
            <a:extLst>
              <a:ext uri="{FF2B5EF4-FFF2-40B4-BE49-F238E27FC236}">
                <a16:creationId xmlns:a16="http://schemas.microsoft.com/office/drawing/2014/main" id="{600B41FC-538B-2621-848F-46FFCC02AA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3988" y="230249"/>
            <a:ext cx="426724" cy="166256"/>
          </a:xfrm>
          <a:prstGeom prst="rect">
            <a:avLst/>
          </a:prstGeom>
        </p:spPr>
      </p:pic>
      <p:pic>
        <p:nvPicPr>
          <p:cNvPr id="13" name="Picture 12" descr="A blue arrow pointing to the right&#10;&#10;Description automatically generated">
            <a:extLst>
              <a:ext uri="{FF2B5EF4-FFF2-40B4-BE49-F238E27FC236}">
                <a16:creationId xmlns:a16="http://schemas.microsoft.com/office/drawing/2014/main" id="{17AE25BF-CCF9-EDF1-667F-D97ABE18C3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531" y="248166"/>
            <a:ext cx="426724" cy="166256"/>
          </a:xfrm>
          <a:prstGeom prst="rect">
            <a:avLst/>
          </a:prstGeom>
        </p:spPr>
      </p:pic>
      <p:pic>
        <p:nvPicPr>
          <p:cNvPr id="14" name="Picture 13" descr="A blue arrow pointing to the right&#10;&#10;Description automatically generated">
            <a:extLst>
              <a:ext uri="{FF2B5EF4-FFF2-40B4-BE49-F238E27FC236}">
                <a16:creationId xmlns:a16="http://schemas.microsoft.com/office/drawing/2014/main" id="{B459A674-D778-6B8B-CF06-F7606534C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5080" y="255224"/>
            <a:ext cx="426724" cy="166256"/>
          </a:xfrm>
          <a:prstGeom prst="rect">
            <a:avLst/>
          </a:prstGeom>
        </p:spPr>
      </p:pic>
      <p:sp>
        <p:nvSpPr>
          <p:cNvPr id="15" name="Rectangle: Rounded Corners 14">
            <a:extLst>
              <a:ext uri="{FF2B5EF4-FFF2-40B4-BE49-F238E27FC236}">
                <a16:creationId xmlns:a16="http://schemas.microsoft.com/office/drawing/2014/main" id="{073E1449-9F65-13F9-C9E6-23B8DF0D6D67}"/>
              </a:ext>
            </a:extLst>
          </p:cNvPr>
          <p:cNvSpPr/>
          <p:nvPr/>
        </p:nvSpPr>
        <p:spPr>
          <a:xfrm>
            <a:off x="4904250" y="52076"/>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16" name="Rectangle: Rounded Corners 15">
            <a:extLst>
              <a:ext uri="{FF2B5EF4-FFF2-40B4-BE49-F238E27FC236}">
                <a16:creationId xmlns:a16="http://schemas.microsoft.com/office/drawing/2014/main" id="{17C9653E-6743-6F39-1069-D78379C7E185}"/>
              </a:ext>
            </a:extLst>
          </p:cNvPr>
          <p:cNvSpPr/>
          <p:nvPr/>
        </p:nvSpPr>
        <p:spPr>
          <a:xfrm>
            <a:off x="6324000" y="19646"/>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Generate data</a:t>
            </a:r>
          </a:p>
        </p:txBody>
      </p:sp>
      <p:pic>
        <p:nvPicPr>
          <p:cNvPr id="1026" name="Picture 2">
            <a:extLst>
              <a:ext uri="{FF2B5EF4-FFF2-40B4-BE49-F238E27FC236}">
                <a16:creationId xmlns:a16="http://schemas.microsoft.com/office/drawing/2014/main" id="{1B9A208C-61EA-F343-4C7B-E81EA5362B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007" y="1067135"/>
            <a:ext cx="5709047" cy="417767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BFAB3AA-9D26-4C11-D37D-070999D1C880}"/>
              </a:ext>
            </a:extLst>
          </p:cNvPr>
          <p:cNvSpPr txBox="1"/>
          <p:nvPr/>
        </p:nvSpPr>
        <p:spPr>
          <a:xfrm>
            <a:off x="4108625" y="5502415"/>
            <a:ext cx="3469036" cy="1077218"/>
          </a:xfrm>
          <a:prstGeom prst="rect">
            <a:avLst/>
          </a:prstGeom>
          <a:noFill/>
        </p:spPr>
        <p:txBody>
          <a:bodyPr wrap="square">
            <a:spAutoFit/>
          </a:bodyPr>
          <a:lstStyle/>
          <a:p>
            <a:pPr marL="285750" indent="-285750" algn="ctr">
              <a:buFont typeface="Arial" panose="020B0604020202020204" pitchFamily="34" charset="0"/>
              <a:buChar char="•"/>
            </a:pPr>
            <a:r>
              <a:rPr lang="en-US" sz="1600" dirty="0"/>
              <a:t>HZO alpha, beta, and gamma parameters were obtained from density functional theory (DFT) calculations.</a:t>
            </a:r>
          </a:p>
        </p:txBody>
      </p:sp>
      <p:sp>
        <p:nvSpPr>
          <p:cNvPr id="12" name="TextBox 11">
            <a:extLst>
              <a:ext uri="{FF2B5EF4-FFF2-40B4-BE49-F238E27FC236}">
                <a16:creationId xmlns:a16="http://schemas.microsoft.com/office/drawing/2014/main" id="{B9FE1E82-9D4C-66F6-496E-AB1040DB322C}"/>
              </a:ext>
            </a:extLst>
          </p:cNvPr>
          <p:cNvSpPr txBox="1"/>
          <p:nvPr/>
        </p:nvSpPr>
        <p:spPr>
          <a:xfrm>
            <a:off x="3362147" y="5136371"/>
            <a:ext cx="5419214" cy="415498"/>
          </a:xfrm>
          <a:prstGeom prst="rect">
            <a:avLst/>
          </a:prstGeom>
          <a:noFill/>
        </p:spPr>
        <p:txBody>
          <a:bodyPr wrap="square">
            <a:spAutoFit/>
          </a:bodyPr>
          <a:lstStyle/>
          <a:p>
            <a:r>
              <a:rPr lang="en-US" sz="1050" dirty="0"/>
              <a:t>Presentation of this and related work: Understanding and Controlling the Energy Landscape of Hf0.5Zr0.5O2, Presenter: Jack Broad, 5:24 PM–5:36 PM, Room: L100B; Minneapolis &amp; Virtual.</a:t>
            </a:r>
          </a:p>
        </p:txBody>
      </p:sp>
      <p:grpSp>
        <p:nvGrpSpPr>
          <p:cNvPr id="19" name="Group 18">
            <a:extLst>
              <a:ext uri="{FF2B5EF4-FFF2-40B4-BE49-F238E27FC236}">
                <a16:creationId xmlns:a16="http://schemas.microsoft.com/office/drawing/2014/main" id="{F0E017F1-B9CC-B34F-2938-91F680CCCCD0}"/>
              </a:ext>
            </a:extLst>
          </p:cNvPr>
          <p:cNvGrpSpPr/>
          <p:nvPr/>
        </p:nvGrpSpPr>
        <p:grpSpPr>
          <a:xfrm>
            <a:off x="1246094" y="3394179"/>
            <a:ext cx="1228863" cy="2695138"/>
            <a:chOff x="1242422" y="3124523"/>
            <a:chExt cx="1228863" cy="2695138"/>
          </a:xfrm>
        </p:grpSpPr>
        <p:pic>
          <p:nvPicPr>
            <p:cNvPr id="20" name="Picture 19">
              <a:extLst>
                <a:ext uri="{FF2B5EF4-FFF2-40B4-BE49-F238E27FC236}">
                  <a16:creationId xmlns:a16="http://schemas.microsoft.com/office/drawing/2014/main" id="{E752256F-4165-94F2-65FE-809D00BDF064}"/>
                </a:ext>
              </a:extLst>
            </p:cNvPr>
            <p:cNvPicPr>
              <a:picLocks noChangeAspect="1"/>
            </p:cNvPicPr>
            <p:nvPr/>
          </p:nvPicPr>
          <p:blipFill rotWithShape="1">
            <a:blip r:embed="rId7"/>
            <a:srcRect l="149" t="23517" r="65365" b="-2"/>
            <a:stretch/>
          </p:blipFill>
          <p:spPr>
            <a:xfrm>
              <a:off x="1377955" y="3234559"/>
              <a:ext cx="1088136" cy="766650"/>
            </a:xfrm>
            <a:prstGeom prst="rect">
              <a:avLst/>
            </a:prstGeom>
          </p:spPr>
        </p:pic>
        <p:pic>
          <p:nvPicPr>
            <p:cNvPr id="21" name="Picture 20">
              <a:extLst>
                <a:ext uri="{FF2B5EF4-FFF2-40B4-BE49-F238E27FC236}">
                  <a16:creationId xmlns:a16="http://schemas.microsoft.com/office/drawing/2014/main" id="{0F6F079E-FC8B-1791-528F-FD7A283AAAF7}"/>
                </a:ext>
              </a:extLst>
            </p:cNvPr>
            <p:cNvPicPr>
              <a:picLocks noChangeAspect="1"/>
            </p:cNvPicPr>
            <p:nvPr/>
          </p:nvPicPr>
          <p:blipFill rotWithShape="1">
            <a:blip r:embed="rId7"/>
            <a:srcRect l="33399" t="8276" r="31965" b="-2126"/>
            <a:stretch/>
          </p:blipFill>
          <p:spPr>
            <a:xfrm>
              <a:off x="1382868" y="3977731"/>
              <a:ext cx="1088417" cy="936892"/>
            </a:xfrm>
            <a:prstGeom prst="rect">
              <a:avLst/>
            </a:prstGeom>
          </p:spPr>
        </p:pic>
        <p:pic>
          <p:nvPicPr>
            <p:cNvPr id="22" name="Picture 21">
              <a:extLst>
                <a:ext uri="{FF2B5EF4-FFF2-40B4-BE49-F238E27FC236}">
                  <a16:creationId xmlns:a16="http://schemas.microsoft.com/office/drawing/2014/main" id="{62CCDFE1-1E09-F964-9F0E-FC760AD2FBAC}"/>
                </a:ext>
              </a:extLst>
            </p:cNvPr>
            <p:cNvPicPr>
              <a:picLocks noChangeAspect="1"/>
            </p:cNvPicPr>
            <p:nvPr/>
          </p:nvPicPr>
          <p:blipFill rotWithShape="1">
            <a:blip r:embed="rId7"/>
            <a:srcRect l="65614" t="12077" r="-249" b="-5927"/>
            <a:stretch/>
          </p:blipFill>
          <p:spPr>
            <a:xfrm>
              <a:off x="1242422" y="4885027"/>
              <a:ext cx="1085794" cy="934634"/>
            </a:xfrm>
            <a:prstGeom prst="rect">
              <a:avLst/>
            </a:prstGeom>
          </p:spPr>
        </p:pic>
        <p:sp>
          <p:nvSpPr>
            <p:cNvPr id="23" name="Rectangle 22">
              <a:extLst>
                <a:ext uri="{FF2B5EF4-FFF2-40B4-BE49-F238E27FC236}">
                  <a16:creationId xmlns:a16="http://schemas.microsoft.com/office/drawing/2014/main" id="{68FC5248-58EF-E6F9-9D6F-B00085E78F10}"/>
                </a:ext>
              </a:extLst>
            </p:cNvPr>
            <p:cNvSpPr/>
            <p:nvPr/>
          </p:nvSpPr>
          <p:spPr>
            <a:xfrm>
              <a:off x="1455420" y="3124523"/>
              <a:ext cx="243840" cy="168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D42279-049D-816E-9DF0-A8F7455EFE90}"/>
                </a:ext>
              </a:extLst>
            </p:cNvPr>
            <p:cNvSpPr/>
            <p:nvPr/>
          </p:nvSpPr>
          <p:spPr>
            <a:xfrm>
              <a:off x="1699260" y="5520843"/>
              <a:ext cx="766831" cy="2775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EB7A09D0-051A-3587-3BC2-8B1CF8E24723}"/>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pic>
        <p:nvPicPr>
          <p:cNvPr id="31" name="Picture 30">
            <a:extLst>
              <a:ext uri="{FF2B5EF4-FFF2-40B4-BE49-F238E27FC236}">
                <a16:creationId xmlns:a16="http://schemas.microsoft.com/office/drawing/2014/main" id="{DB48EE38-3518-1833-F4D9-605245BDCF26}"/>
              </a:ext>
            </a:extLst>
          </p:cNvPr>
          <p:cNvPicPr>
            <a:picLocks noChangeAspect="1"/>
          </p:cNvPicPr>
          <p:nvPr/>
        </p:nvPicPr>
        <p:blipFill>
          <a:blip r:embed="rId8"/>
          <a:stretch>
            <a:fillRect/>
          </a:stretch>
        </p:blipFill>
        <p:spPr>
          <a:xfrm>
            <a:off x="8781361" y="2025648"/>
            <a:ext cx="2681425" cy="601952"/>
          </a:xfrm>
          <a:prstGeom prst="rect">
            <a:avLst/>
          </a:prstGeom>
        </p:spPr>
      </p:pic>
      <p:sp>
        <p:nvSpPr>
          <p:cNvPr id="11" name="TextBox 10">
            <a:extLst>
              <a:ext uri="{FF2B5EF4-FFF2-40B4-BE49-F238E27FC236}">
                <a16:creationId xmlns:a16="http://schemas.microsoft.com/office/drawing/2014/main" id="{6039BD9E-61CD-B0A4-95BC-D2BDCA22C7BB}"/>
              </a:ext>
            </a:extLst>
          </p:cNvPr>
          <p:cNvSpPr txBox="1"/>
          <p:nvPr/>
        </p:nvSpPr>
        <p:spPr>
          <a:xfrm>
            <a:off x="8761665" y="7626619"/>
            <a:ext cx="2942771" cy="3046988"/>
          </a:xfrm>
          <a:prstGeom prst="rect">
            <a:avLst/>
          </a:prstGeom>
          <a:noFill/>
        </p:spPr>
        <p:txBody>
          <a:bodyPr wrap="square">
            <a:spAutoFit/>
          </a:bodyPr>
          <a:lstStyle/>
          <a:p>
            <a:pPr marL="285750" indent="-285750" algn="ctr">
              <a:buFont typeface="Arial" panose="020B0604020202020204" pitchFamily="34" charset="0"/>
              <a:buChar char="•"/>
            </a:pPr>
            <a:r>
              <a:rPr lang="en-US" sz="1600" dirty="0"/>
              <a:t> The alpha effect on the domain is more appreciable, with a smaller absolute value typically leading to larger, more continuous domains.</a:t>
            </a:r>
          </a:p>
          <a:p>
            <a:pPr algn="ctr"/>
            <a:endParaRPr lang="en-US" sz="1600" dirty="0"/>
          </a:p>
          <a:p>
            <a:pPr marL="285750" indent="-285750" algn="ctr">
              <a:buFont typeface="Arial" panose="020B0604020202020204" pitchFamily="34" charset="0"/>
              <a:buChar char="•"/>
            </a:pPr>
            <a:r>
              <a:rPr lang="en-US" sz="1600" dirty="0"/>
              <a:t> Additionally, the thickness of the ferroelectric layer has a pronounced effect, with thinner layers often resulting in more uniform domain structures.</a:t>
            </a:r>
          </a:p>
        </p:txBody>
      </p:sp>
      <p:pic>
        <p:nvPicPr>
          <p:cNvPr id="27" name="Picture 26">
            <a:extLst>
              <a:ext uri="{FF2B5EF4-FFF2-40B4-BE49-F238E27FC236}">
                <a16:creationId xmlns:a16="http://schemas.microsoft.com/office/drawing/2014/main" id="{430F2D80-DA58-6012-03ED-AD98DD1498EF}"/>
              </a:ext>
            </a:extLst>
          </p:cNvPr>
          <p:cNvPicPr>
            <a:picLocks noChangeAspect="1"/>
          </p:cNvPicPr>
          <p:nvPr/>
        </p:nvPicPr>
        <p:blipFill>
          <a:blip r:embed="rId9"/>
          <a:stretch>
            <a:fillRect/>
          </a:stretch>
        </p:blipFill>
        <p:spPr>
          <a:xfrm>
            <a:off x="8710825" y="3571996"/>
            <a:ext cx="2562505" cy="2050004"/>
          </a:xfrm>
          <a:prstGeom prst="rect">
            <a:avLst/>
          </a:prstGeom>
        </p:spPr>
      </p:pic>
      <p:sp>
        <p:nvSpPr>
          <p:cNvPr id="30" name="TextBox 29">
            <a:extLst>
              <a:ext uri="{FF2B5EF4-FFF2-40B4-BE49-F238E27FC236}">
                <a16:creationId xmlns:a16="http://schemas.microsoft.com/office/drawing/2014/main" id="{36DEDFB5-DF1C-7BCB-D0F1-B5F0BD8A28E6}"/>
              </a:ext>
            </a:extLst>
          </p:cNvPr>
          <p:cNvSpPr txBox="1"/>
          <p:nvPr/>
        </p:nvSpPr>
        <p:spPr>
          <a:xfrm>
            <a:off x="1014153" y="1185531"/>
            <a:ext cx="2261982" cy="1938992"/>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Material parameter optimization in terms of alpha, beta and gamma.</a:t>
            </a:r>
          </a:p>
        </p:txBody>
      </p:sp>
      <p:pic>
        <p:nvPicPr>
          <p:cNvPr id="32" name="Picture 31" descr="A black background with a black square&#10;&#10;Description automatically generated with medium confidence">
            <a:extLst>
              <a:ext uri="{FF2B5EF4-FFF2-40B4-BE49-F238E27FC236}">
                <a16:creationId xmlns:a16="http://schemas.microsoft.com/office/drawing/2014/main" id="{8B4281CF-39F4-3BBA-50EA-E6D93E98DF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526" y="1187543"/>
            <a:ext cx="338328" cy="338328"/>
          </a:xfrm>
          <a:prstGeom prst="rect">
            <a:avLst/>
          </a:prstGeom>
        </p:spPr>
      </p:pic>
      <p:sp>
        <p:nvSpPr>
          <p:cNvPr id="33" name="TextBox 32">
            <a:extLst>
              <a:ext uri="{FF2B5EF4-FFF2-40B4-BE49-F238E27FC236}">
                <a16:creationId xmlns:a16="http://schemas.microsoft.com/office/drawing/2014/main" id="{D43B66C3-05D4-DEF1-3225-93E5F42B77B8}"/>
              </a:ext>
            </a:extLst>
          </p:cNvPr>
          <p:cNvSpPr txBox="1"/>
          <p:nvPr/>
        </p:nvSpPr>
        <p:spPr>
          <a:xfrm>
            <a:off x="131015" y="-865351"/>
            <a:ext cx="2197097" cy="70788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Geometry optimization</a:t>
            </a:r>
          </a:p>
        </p:txBody>
      </p:sp>
      <p:pic>
        <p:nvPicPr>
          <p:cNvPr id="34" name="Picture 33" descr="A black background with a black square&#10;&#10;Description automatically generated with medium confidence">
            <a:extLst>
              <a:ext uri="{FF2B5EF4-FFF2-40B4-BE49-F238E27FC236}">
                <a16:creationId xmlns:a16="http://schemas.microsoft.com/office/drawing/2014/main" id="{5404CE2F-3636-4D96-41D1-228A319DDF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5029" y="-813544"/>
            <a:ext cx="339931" cy="339931"/>
          </a:xfrm>
          <a:prstGeom prst="rect">
            <a:avLst/>
          </a:prstGeom>
        </p:spPr>
      </p:pic>
      <p:sp>
        <p:nvSpPr>
          <p:cNvPr id="18" name="Slide Number Placeholder 1">
            <a:extLst>
              <a:ext uri="{FF2B5EF4-FFF2-40B4-BE49-F238E27FC236}">
                <a16:creationId xmlns:a16="http://schemas.microsoft.com/office/drawing/2014/main" id="{09E01BA9-EB0C-C72D-1A5D-07611914FE58}"/>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7</a:t>
            </a:fld>
            <a:endParaRPr lang="en-US" sz="1800" dirty="0">
              <a:solidFill>
                <a:schemeClr val="bg1"/>
              </a:solidFill>
            </a:endParaRPr>
          </a:p>
        </p:txBody>
      </p:sp>
    </p:spTree>
    <p:extLst>
      <p:ext uri="{BB962C8B-B14F-4D97-AF65-F5344CB8AC3E}">
        <p14:creationId xmlns:p14="http://schemas.microsoft.com/office/powerpoint/2010/main" val="262257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9FEB6C79-94D7-35E0-2A95-955E5FB39F8A}"/>
            </a:ext>
          </a:extLst>
        </p:cNvPr>
        <p:cNvGrpSpPr/>
        <p:nvPr/>
      </p:nvGrpSpPr>
      <p:grpSpPr>
        <a:xfrm>
          <a:off x="0" y="0"/>
          <a:ext cx="0" cy="0"/>
          <a:chOff x="0" y="0"/>
          <a:chExt cx="0" cy="0"/>
        </a:xfrm>
      </p:grpSpPr>
      <p:sp>
        <p:nvSpPr>
          <p:cNvPr id="9" name="Rectangle 180">
            <a:extLst>
              <a:ext uri="{FF2B5EF4-FFF2-40B4-BE49-F238E27FC236}">
                <a16:creationId xmlns:a16="http://schemas.microsoft.com/office/drawing/2014/main" id="{1DFF2333-8227-D41A-D42B-1962836DB039}"/>
              </a:ext>
            </a:extLst>
          </p:cNvPr>
          <p:cNvSpPr>
            <a:spLocks noChangeArrowheads="1"/>
          </p:cNvSpPr>
          <p:nvPr/>
        </p:nvSpPr>
        <p:spPr bwMode="auto">
          <a:xfrm>
            <a:off x="0" y="7766"/>
            <a:ext cx="2704722" cy="646331"/>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3600" b="1" err="1">
                <a:solidFill>
                  <a:schemeClr val="bg1"/>
                </a:solidFill>
                <a:latin typeface="Publica Sans" panose="00000500000000000000" pitchFamily="50" charset="0"/>
              </a:rPr>
              <a:t>PyFerroX</a:t>
            </a:r>
            <a:endParaRPr lang="en-US" sz="3600" b="1">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pic>
        <p:nvPicPr>
          <p:cNvPr id="4" name="Picture 3" descr="A screen shot of a phone&#10;&#10;Description automatically generated">
            <a:extLst>
              <a:ext uri="{FF2B5EF4-FFF2-40B4-BE49-F238E27FC236}">
                <a16:creationId xmlns:a16="http://schemas.microsoft.com/office/drawing/2014/main" id="{2C0A24EB-5CA6-2CA5-04C4-2BCC15C17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280" y="843055"/>
            <a:ext cx="5517358" cy="5516775"/>
          </a:xfrm>
          <a:prstGeom prst="rect">
            <a:avLst/>
          </a:prstGeom>
        </p:spPr>
      </p:pic>
      <p:pic>
        <p:nvPicPr>
          <p:cNvPr id="12" name="Picture 11" descr="A screen shot of a phone&#10;&#10;Description automatically generated">
            <a:extLst>
              <a:ext uri="{FF2B5EF4-FFF2-40B4-BE49-F238E27FC236}">
                <a16:creationId xmlns:a16="http://schemas.microsoft.com/office/drawing/2014/main" id="{9E7D861E-14BD-3606-E741-D6C06D684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54" y="843054"/>
            <a:ext cx="5388794" cy="5719769"/>
          </a:xfrm>
          <a:prstGeom prst="rect">
            <a:avLst/>
          </a:prstGeom>
        </p:spPr>
      </p:pic>
      <p:pic>
        <p:nvPicPr>
          <p:cNvPr id="31" name="Picture 30" descr="A screenshot of a computer screen&#10;&#10;Description automatically generated">
            <a:extLst>
              <a:ext uri="{FF2B5EF4-FFF2-40B4-BE49-F238E27FC236}">
                <a16:creationId xmlns:a16="http://schemas.microsoft.com/office/drawing/2014/main" id="{57D88521-6CA7-7953-93A2-0A937E7F0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04" y="978479"/>
            <a:ext cx="4688424" cy="4125924"/>
          </a:xfrm>
          <a:prstGeom prst="rect">
            <a:avLst/>
          </a:prstGeom>
        </p:spPr>
      </p:pic>
      <p:sp>
        <p:nvSpPr>
          <p:cNvPr id="10" name="Rectangle 9">
            <a:extLst>
              <a:ext uri="{FF2B5EF4-FFF2-40B4-BE49-F238E27FC236}">
                <a16:creationId xmlns:a16="http://schemas.microsoft.com/office/drawing/2014/main" id="{A5ED57BD-3E09-6EC1-6A2E-4BB67558E540}"/>
              </a:ext>
            </a:extLst>
          </p:cNvPr>
          <p:cNvSpPr/>
          <p:nvPr/>
        </p:nvSpPr>
        <p:spPr>
          <a:xfrm>
            <a:off x="9484895" y="1628274"/>
            <a:ext cx="581526" cy="1283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F4CBA57F-CC3E-9502-A214-7B97A870B45D}"/>
              </a:ext>
            </a:extLst>
          </p:cNvPr>
          <p:cNvCxnSpPr/>
          <p:nvPr/>
        </p:nvCxnSpPr>
        <p:spPr>
          <a:xfrm>
            <a:off x="5801748" y="3761772"/>
            <a:ext cx="599440" cy="0"/>
          </a:xfrm>
          <a:prstGeom prst="straightConnector1">
            <a:avLst/>
          </a:prstGeom>
          <a:ln w="762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0E611BDE-3556-6C4B-DBF3-8F631B28FB27}"/>
              </a:ext>
            </a:extLst>
          </p:cNvPr>
          <p:cNvCxnSpPr/>
          <p:nvPr/>
        </p:nvCxnSpPr>
        <p:spPr>
          <a:xfrm>
            <a:off x="5815330" y="3747786"/>
            <a:ext cx="59944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2E41D4E6-09A7-8CE5-A5BB-0DC8F0A76DA5}"/>
              </a:ext>
            </a:extLst>
          </p:cNvPr>
          <p:cNvSpPr txBox="1"/>
          <p:nvPr/>
        </p:nvSpPr>
        <p:spPr>
          <a:xfrm>
            <a:off x="1012394" y="5293360"/>
            <a:ext cx="4060781" cy="923330"/>
          </a:xfrm>
          <a:prstGeom prst="rect">
            <a:avLst/>
          </a:prstGeom>
          <a:noFill/>
        </p:spPr>
        <p:txBody>
          <a:bodyPr wrap="square" rtlCol="0">
            <a:spAutoFit/>
          </a:bodyPr>
          <a:lstStyle/>
          <a:p>
            <a:pPr marL="285750" indent="-285750">
              <a:buFont typeface="Arial" panose="020B0604020202020204" pitchFamily="34" charset="0"/>
              <a:buChar char="•"/>
            </a:pPr>
            <a:r>
              <a:rPr lang="en-US" err="1"/>
              <a:t>PyFerroX</a:t>
            </a:r>
            <a:r>
              <a:rPr lang="en-US"/>
              <a:t> automates experiment creation for </a:t>
            </a:r>
            <a:r>
              <a:rPr lang="en-US" err="1"/>
              <a:t>FerroX</a:t>
            </a:r>
            <a:r>
              <a:rPr lang="en-US"/>
              <a:t>, enhancing efficiency.</a:t>
            </a:r>
          </a:p>
        </p:txBody>
      </p:sp>
      <p:sp>
        <p:nvSpPr>
          <p:cNvPr id="29" name="TextBox 28">
            <a:extLst>
              <a:ext uri="{FF2B5EF4-FFF2-40B4-BE49-F238E27FC236}">
                <a16:creationId xmlns:a16="http://schemas.microsoft.com/office/drawing/2014/main" id="{94CDCD5C-ABA1-AB0B-1017-B8C0B09E2618}"/>
              </a:ext>
            </a:extLst>
          </p:cNvPr>
          <p:cNvSpPr txBox="1"/>
          <p:nvPr/>
        </p:nvSpPr>
        <p:spPr>
          <a:xfrm>
            <a:off x="6621563" y="692497"/>
            <a:ext cx="4949733" cy="1477328"/>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Automated data collection for comprehensive future analyses. </a:t>
            </a:r>
          </a:p>
          <a:p>
            <a:pPr marL="285750" indent="-285750">
              <a:buFont typeface="Arial" panose="020B0604020202020204" pitchFamily="34" charset="0"/>
              <a:buChar char="•"/>
            </a:pPr>
            <a:r>
              <a:rPr lang="en-US" dirty="0"/>
              <a:t>Essential for exploring vast parameter spaces in ferroelectric device simulations.</a:t>
            </a:r>
          </a:p>
        </p:txBody>
      </p:sp>
      <p:grpSp>
        <p:nvGrpSpPr>
          <p:cNvPr id="28" name="Group 27">
            <a:extLst>
              <a:ext uri="{FF2B5EF4-FFF2-40B4-BE49-F238E27FC236}">
                <a16:creationId xmlns:a16="http://schemas.microsoft.com/office/drawing/2014/main" id="{AC10F406-29B6-856E-1316-5B74277EE180}"/>
              </a:ext>
            </a:extLst>
          </p:cNvPr>
          <p:cNvGrpSpPr/>
          <p:nvPr/>
        </p:nvGrpSpPr>
        <p:grpSpPr>
          <a:xfrm>
            <a:off x="9039371" y="2169825"/>
            <a:ext cx="2212352" cy="3895393"/>
            <a:chOff x="8144183" y="2192046"/>
            <a:chExt cx="2212352" cy="3895393"/>
          </a:xfrm>
        </p:grpSpPr>
        <p:pic>
          <p:nvPicPr>
            <p:cNvPr id="7" name="Picture 6">
              <a:extLst>
                <a:ext uri="{FF2B5EF4-FFF2-40B4-BE49-F238E27FC236}">
                  <a16:creationId xmlns:a16="http://schemas.microsoft.com/office/drawing/2014/main" id="{9848AA66-6A86-EBB4-E08B-E2B916F77EF2}"/>
                </a:ext>
              </a:extLst>
            </p:cNvPr>
            <p:cNvPicPr>
              <a:picLocks noChangeAspect="1"/>
            </p:cNvPicPr>
            <p:nvPr/>
          </p:nvPicPr>
          <p:blipFill>
            <a:blip r:embed="rId4"/>
            <a:stretch>
              <a:fillRect/>
            </a:stretch>
          </p:blipFill>
          <p:spPr>
            <a:xfrm>
              <a:off x="8144183" y="4194151"/>
              <a:ext cx="2157467" cy="1893288"/>
            </a:xfrm>
            <a:prstGeom prst="rect">
              <a:avLst/>
            </a:prstGeom>
          </p:spPr>
        </p:pic>
        <p:pic>
          <p:nvPicPr>
            <p:cNvPr id="30" name="Picture 29">
              <a:extLst>
                <a:ext uri="{FF2B5EF4-FFF2-40B4-BE49-F238E27FC236}">
                  <a16:creationId xmlns:a16="http://schemas.microsoft.com/office/drawing/2014/main" id="{091D09D7-AC4E-1DCD-48ED-7B99A3188915}"/>
                </a:ext>
              </a:extLst>
            </p:cNvPr>
            <p:cNvPicPr>
              <a:picLocks noChangeAspect="1"/>
            </p:cNvPicPr>
            <p:nvPr/>
          </p:nvPicPr>
          <p:blipFill>
            <a:blip r:embed="rId5"/>
            <a:stretch>
              <a:fillRect/>
            </a:stretch>
          </p:blipFill>
          <p:spPr>
            <a:xfrm>
              <a:off x="8177420" y="2238160"/>
              <a:ext cx="2179115" cy="1892808"/>
            </a:xfrm>
            <a:prstGeom prst="rect">
              <a:avLst/>
            </a:prstGeom>
          </p:spPr>
        </p:pic>
        <p:sp>
          <p:nvSpPr>
            <p:cNvPr id="11" name="Rectangle 10">
              <a:extLst>
                <a:ext uri="{FF2B5EF4-FFF2-40B4-BE49-F238E27FC236}">
                  <a16:creationId xmlns:a16="http://schemas.microsoft.com/office/drawing/2014/main" id="{714AD356-F72B-EDF4-E1CE-B4850D7CF008}"/>
                </a:ext>
              </a:extLst>
            </p:cNvPr>
            <p:cNvSpPr/>
            <p:nvPr/>
          </p:nvSpPr>
          <p:spPr>
            <a:xfrm>
              <a:off x="9266977" y="2192046"/>
              <a:ext cx="581526" cy="1283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75800B3-DF65-C792-33D3-8B4C77098C70}"/>
                </a:ext>
              </a:extLst>
            </p:cNvPr>
            <p:cNvSpPr/>
            <p:nvPr/>
          </p:nvSpPr>
          <p:spPr>
            <a:xfrm>
              <a:off x="9407039" y="4148852"/>
              <a:ext cx="581526" cy="1283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Rounded Corners 2">
            <a:extLst>
              <a:ext uri="{FF2B5EF4-FFF2-40B4-BE49-F238E27FC236}">
                <a16:creationId xmlns:a16="http://schemas.microsoft.com/office/drawing/2014/main" id="{DC9089E3-DB6C-C839-F840-FFEF228D7076}"/>
              </a:ext>
            </a:extLst>
          </p:cNvPr>
          <p:cNvSpPr/>
          <p:nvPr/>
        </p:nvSpPr>
        <p:spPr>
          <a:xfrm>
            <a:off x="10872517" y="86619"/>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sp>
        <p:nvSpPr>
          <p:cNvPr id="6" name="Rectangle: Rounded Corners 5">
            <a:extLst>
              <a:ext uri="{FF2B5EF4-FFF2-40B4-BE49-F238E27FC236}">
                <a16:creationId xmlns:a16="http://schemas.microsoft.com/office/drawing/2014/main" id="{A8D38CA6-6656-9B3B-D542-1429B58645C4}"/>
              </a:ext>
            </a:extLst>
          </p:cNvPr>
          <p:cNvSpPr/>
          <p:nvPr/>
        </p:nvSpPr>
        <p:spPr>
          <a:xfrm>
            <a:off x="9534175" y="77308"/>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pic>
        <p:nvPicPr>
          <p:cNvPr id="8" name="Picture 7" descr="A blue arrow pointing to the right&#10;&#10;Description automatically generated">
            <a:extLst>
              <a:ext uri="{FF2B5EF4-FFF2-40B4-BE49-F238E27FC236}">
                <a16:creationId xmlns:a16="http://schemas.microsoft.com/office/drawing/2014/main" id="{1293BCDF-3397-4660-BD55-17C4E94761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3126" y="248166"/>
            <a:ext cx="426724" cy="166256"/>
          </a:xfrm>
          <a:prstGeom prst="rect">
            <a:avLst/>
          </a:prstGeom>
        </p:spPr>
      </p:pic>
      <p:pic>
        <p:nvPicPr>
          <p:cNvPr id="13" name="Picture 12" descr="A blue arrow pointing to the right&#10;&#10;Description automatically generated">
            <a:extLst>
              <a:ext uri="{FF2B5EF4-FFF2-40B4-BE49-F238E27FC236}">
                <a16:creationId xmlns:a16="http://schemas.microsoft.com/office/drawing/2014/main" id="{54A6025B-1E4B-C4B7-4714-D85D754DF1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841" y="230249"/>
            <a:ext cx="426724" cy="166256"/>
          </a:xfrm>
          <a:prstGeom prst="rect">
            <a:avLst/>
          </a:prstGeom>
        </p:spPr>
      </p:pic>
      <p:pic>
        <p:nvPicPr>
          <p:cNvPr id="17" name="Picture 16" descr="A blue arrow pointing to the right&#10;&#10;Description automatically generated">
            <a:extLst>
              <a:ext uri="{FF2B5EF4-FFF2-40B4-BE49-F238E27FC236}">
                <a16:creationId xmlns:a16="http://schemas.microsoft.com/office/drawing/2014/main" id="{1DF37A58-3ED7-D2D1-2F9D-7D7F243E34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9384" y="248166"/>
            <a:ext cx="426724" cy="166256"/>
          </a:xfrm>
          <a:prstGeom prst="rect">
            <a:avLst/>
          </a:prstGeom>
        </p:spPr>
      </p:pic>
      <p:pic>
        <p:nvPicPr>
          <p:cNvPr id="18" name="Picture 17" descr="A blue arrow pointing to the right&#10;&#10;Description automatically generated">
            <a:extLst>
              <a:ext uri="{FF2B5EF4-FFF2-40B4-BE49-F238E27FC236}">
                <a16:creationId xmlns:a16="http://schemas.microsoft.com/office/drawing/2014/main" id="{03D71238-35CE-BBDB-F6E4-FAFAFC07E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1933" y="255224"/>
            <a:ext cx="426724" cy="166256"/>
          </a:xfrm>
          <a:prstGeom prst="rect">
            <a:avLst/>
          </a:prstGeom>
        </p:spPr>
      </p:pic>
      <p:sp>
        <p:nvSpPr>
          <p:cNvPr id="20" name="Rectangle: Rounded Corners 19">
            <a:extLst>
              <a:ext uri="{FF2B5EF4-FFF2-40B4-BE49-F238E27FC236}">
                <a16:creationId xmlns:a16="http://schemas.microsoft.com/office/drawing/2014/main" id="{B55552AE-A17C-11D2-1566-8842E45F07DD}"/>
              </a:ext>
            </a:extLst>
          </p:cNvPr>
          <p:cNvSpPr/>
          <p:nvPr/>
        </p:nvSpPr>
        <p:spPr>
          <a:xfrm>
            <a:off x="4881103" y="52076"/>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22" name="Rectangle: Rounded Corners 21">
            <a:extLst>
              <a:ext uri="{FF2B5EF4-FFF2-40B4-BE49-F238E27FC236}">
                <a16:creationId xmlns:a16="http://schemas.microsoft.com/office/drawing/2014/main" id="{62B4006D-55C8-9F93-152E-3211B6F387D6}"/>
              </a:ext>
            </a:extLst>
          </p:cNvPr>
          <p:cNvSpPr/>
          <p:nvPr/>
        </p:nvSpPr>
        <p:spPr>
          <a:xfrm>
            <a:off x="6229362" y="49300"/>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23" name="Rectangle: Rounded Corners 22">
            <a:extLst>
              <a:ext uri="{FF2B5EF4-FFF2-40B4-BE49-F238E27FC236}">
                <a16:creationId xmlns:a16="http://schemas.microsoft.com/office/drawing/2014/main" id="{151DEE10-AE99-CD6C-979B-88E9FCB5EDEA}"/>
              </a:ext>
            </a:extLst>
          </p:cNvPr>
          <p:cNvSpPr/>
          <p:nvPr/>
        </p:nvSpPr>
        <p:spPr>
          <a:xfrm>
            <a:off x="7680344" y="22278"/>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Extract simulations results</a:t>
            </a:r>
          </a:p>
        </p:txBody>
      </p:sp>
      <p:sp>
        <p:nvSpPr>
          <p:cNvPr id="25" name="TextBox 24">
            <a:extLst>
              <a:ext uri="{FF2B5EF4-FFF2-40B4-BE49-F238E27FC236}">
                <a16:creationId xmlns:a16="http://schemas.microsoft.com/office/drawing/2014/main" id="{352A6580-1019-3861-2A62-243EB38F7BAA}"/>
              </a:ext>
            </a:extLst>
          </p:cNvPr>
          <p:cNvSpPr txBox="1"/>
          <p:nvPr/>
        </p:nvSpPr>
        <p:spPr>
          <a:xfrm>
            <a:off x="2704722" y="7122735"/>
            <a:ext cx="2717913" cy="1631216"/>
          </a:xfrm>
          <a:prstGeom prst="rect">
            <a:avLst/>
          </a:prstGeom>
          <a:noFill/>
        </p:spPr>
        <p:txBody>
          <a:bodyPr wrap="square">
            <a:spAutoFit/>
          </a:bodyPr>
          <a:lstStyle/>
          <a:p>
            <a:pPr marL="457200" indent="-457200">
              <a:buFont typeface="+mj-lt"/>
              <a:buAutoNum type="arabicPeriod" startAt="2"/>
            </a:pPr>
            <a:r>
              <a:rPr lang="en-US" sz="2000" dirty="0">
                <a:latin typeface="Publica Sans" panose="00000500000000000000" pitchFamily="50" charset="0"/>
                <a:ea typeface="Tahoma" panose="020B0604030504040204" pitchFamily="34" charset="0"/>
                <a:cs typeface="Times New Roman" panose="02020603050405020304" pitchFamily="18" charset="0"/>
              </a:rPr>
              <a:t>Parameter optimizations in terms of alpha, beta and gamma.</a:t>
            </a:r>
          </a:p>
        </p:txBody>
      </p:sp>
      <p:sp>
        <p:nvSpPr>
          <p:cNvPr id="5" name="TextBox 4">
            <a:extLst>
              <a:ext uri="{FF2B5EF4-FFF2-40B4-BE49-F238E27FC236}">
                <a16:creationId xmlns:a16="http://schemas.microsoft.com/office/drawing/2014/main" id="{1C49B5B7-5454-255F-E2F0-5068C371494B}"/>
              </a:ext>
            </a:extLst>
          </p:cNvPr>
          <p:cNvSpPr txBox="1"/>
          <p:nvPr/>
        </p:nvSpPr>
        <p:spPr>
          <a:xfrm>
            <a:off x="6621563" y="2509935"/>
            <a:ext cx="1275199" cy="2369975"/>
          </a:xfrm>
          <a:prstGeom prst="rect">
            <a:avLst/>
          </a:prstGeom>
          <a:noFill/>
        </p:spPr>
        <p:txBody>
          <a:bodyPr wrap="square" rtlCol="0">
            <a:spAutoFit/>
          </a:bodyPr>
          <a:lstStyle/>
          <a:p>
            <a:endParaRPr lang="en-US" dirty="0"/>
          </a:p>
        </p:txBody>
      </p:sp>
      <p:sp>
        <p:nvSpPr>
          <p:cNvPr id="14" name="TextBox 13">
            <a:extLst>
              <a:ext uri="{FF2B5EF4-FFF2-40B4-BE49-F238E27FC236}">
                <a16:creationId xmlns:a16="http://schemas.microsoft.com/office/drawing/2014/main" id="{CE35D7AD-60E6-9421-89A6-652132E5599D}"/>
              </a:ext>
            </a:extLst>
          </p:cNvPr>
          <p:cNvSpPr txBox="1"/>
          <p:nvPr/>
        </p:nvSpPr>
        <p:spPr>
          <a:xfrm>
            <a:off x="6009498" y="2041488"/>
            <a:ext cx="1275199" cy="1966628"/>
          </a:xfrm>
          <a:prstGeom prst="rect">
            <a:avLst/>
          </a:prstGeom>
          <a:noFill/>
        </p:spPr>
        <p:txBody>
          <a:bodyPr wrap="square" rtlCol="0">
            <a:spAutoFit/>
          </a:bodyPr>
          <a:lstStyle/>
          <a:p>
            <a:endParaRPr lang="en-US" dirty="0"/>
          </a:p>
        </p:txBody>
      </p:sp>
      <p:sp>
        <p:nvSpPr>
          <p:cNvPr id="15" name="TextBox 14">
            <a:extLst>
              <a:ext uri="{FF2B5EF4-FFF2-40B4-BE49-F238E27FC236}">
                <a16:creationId xmlns:a16="http://schemas.microsoft.com/office/drawing/2014/main" id="{B82CE135-61A9-8573-ABAB-5967DA069730}"/>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pic>
        <p:nvPicPr>
          <p:cNvPr id="33" name="Picture 32" descr="A diagram of a graph and a diagram of a graph&#10;&#10;Description automatically generated">
            <a:extLst>
              <a:ext uri="{FF2B5EF4-FFF2-40B4-BE49-F238E27FC236}">
                <a16:creationId xmlns:a16="http://schemas.microsoft.com/office/drawing/2014/main" id="{58718155-B845-F529-1E5C-C3E8303794C4}"/>
              </a:ext>
            </a:extLst>
          </p:cNvPr>
          <p:cNvPicPr>
            <a:picLocks noChangeAspect="1"/>
          </p:cNvPicPr>
          <p:nvPr/>
        </p:nvPicPr>
        <p:blipFill rotWithShape="1">
          <a:blip r:embed="rId7">
            <a:extLst>
              <a:ext uri="{28A0092B-C50C-407E-A947-70E740481C1C}">
                <a14:useLocalDpi xmlns:a14="http://schemas.microsoft.com/office/drawing/2010/main" val="0"/>
              </a:ext>
            </a:extLst>
          </a:blip>
          <a:srcRect l="75587" t="31715" r="2201" b="39543"/>
          <a:stretch/>
        </p:blipFill>
        <p:spPr>
          <a:xfrm>
            <a:off x="6913300" y="3162343"/>
            <a:ext cx="1677437" cy="1485338"/>
          </a:xfrm>
          <a:prstGeom prst="rect">
            <a:avLst/>
          </a:prstGeom>
        </p:spPr>
      </p:pic>
      <p:sp>
        <p:nvSpPr>
          <p:cNvPr id="21" name="TextBox 20">
            <a:extLst>
              <a:ext uri="{FF2B5EF4-FFF2-40B4-BE49-F238E27FC236}">
                <a16:creationId xmlns:a16="http://schemas.microsoft.com/office/drawing/2014/main" id="{6CF3DCED-BCCC-DBBE-002B-A2977FA19F45}"/>
              </a:ext>
            </a:extLst>
          </p:cNvPr>
          <p:cNvSpPr txBox="1"/>
          <p:nvPr/>
        </p:nvSpPr>
        <p:spPr>
          <a:xfrm>
            <a:off x="3074700" y="74927"/>
            <a:ext cx="2197097" cy="70788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Geometry optimization</a:t>
            </a:r>
          </a:p>
        </p:txBody>
      </p:sp>
      <p:pic>
        <p:nvPicPr>
          <p:cNvPr id="27" name="Picture 26" descr="A black background with a black square&#10;&#10;Description automatically generated with medium confidence">
            <a:extLst>
              <a:ext uri="{FF2B5EF4-FFF2-40B4-BE49-F238E27FC236}">
                <a16:creationId xmlns:a16="http://schemas.microsoft.com/office/drawing/2014/main" id="{6BF2D13A-CD26-DCF6-42B9-8D0FBBD2E8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68656" y="126734"/>
            <a:ext cx="339931" cy="339931"/>
          </a:xfrm>
          <a:prstGeom prst="rect">
            <a:avLst/>
          </a:prstGeom>
        </p:spPr>
      </p:pic>
      <p:sp>
        <p:nvSpPr>
          <p:cNvPr id="24" name="Slide Number Placeholder 1">
            <a:extLst>
              <a:ext uri="{FF2B5EF4-FFF2-40B4-BE49-F238E27FC236}">
                <a16:creationId xmlns:a16="http://schemas.microsoft.com/office/drawing/2014/main" id="{2F0F080D-7C8E-BCB4-60AE-2D7FE99967F8}"/>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8</a:t>
            </a:fld>
            <a:endParaRPr lang="en-US" sz="1800" dirty="0">
              <a:solidFill>
                <a:schemeClr val="bg1"/>
              </a:solidFill>
            </a:endParaRPr>
          </a:p>
        </p:txBody>
      </p:sp>
    </p:spTree>
    <p:extLst>
      <p:ext uri="{BB962C8B-B14F-4D97-AF65-F5344CB8AC3E}">
        <p14:creationId xmlns:p14="http://schemas.microsoft.com/office/powerpoint/2010/main" val="16717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EDFDF"/>
            </a:gs>
            <a:gs pos="23000">
              <a:srgbClr val="20818A"/>
            </a:gs>
            <a:gs pos="72000">
              <a:srgbClr val="86A4A7"/>
            </a:gs>
            <a:gs pos="0">
              <a:srgbClr val="00313C"/>
            </a:gs>
          </a:gsLst>
          <a:lin ang="18900000" scaled="1"/>
          <a:tileRect/>
        </a:gradFill>
        <a:effectLst/>
      </p:bgPr>
    </p:bg>
    <p:spTree>
      <p:nvGrpSpPr>
        <p:cNvPr id="1" name="">
          <a:extLst>
            <a:ext uri="{FF2B5EF4-FFF2-40B4-BE49-F238E27FC236}">
              <a16:creationId xmlns:a16="http://schemas.microsoft.com/office/drawing/2014/main" id="{C2B0BF0A-0DA3-4C93-B82D-50E7A6F6CFE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F734C70-F730-98AE-4288-4ACD170BB17A}"/>
              </a:ext>
            </a:extLst>
          </p:cNvPr>
          <p:cNvPicPr>
            <a:picLocks noChangeAspect="1"/>
          </p:cNvPicPr>
          <p:nvPr/>
        </p:nvPicPr>
        <p:blipFill>
          <a:blip r:embed="rId3"/>
          <a:stretch>
            <a:fillRect/>
          </a:stretch>
        </p:blipFill>
        <p:spPr>
          <a:xfrm>
            <a:off x="-3759010" y="3902117"/>
            <a:ext cx="2179114" cy="1912285"/>
          </a:xfrm>
          <a:prstGeom prst="rect">
            <a:avLst/>
          </a:prstGeom>
        </p:spPr>
      </p:pic>
      <p:pic>
        <p:nvPicPr>
          <p:cNvPr id="4" name="Picture 3" descr="A screen shot of a phone&#10;&#10;Description automatically generated">
            <a:extLst>
              <a:ext uri="{FF2B5EF4-FFF2-40B4-BE49-F238E27FC236}">
                <a16:creationId xmlns:a16="http://schemas.microsoft.com/office/drawing/2014/main" id="{CE3377F3-8E8B-B0B4-3CE9-349E8EED7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609" y="889721"/>
            <a:ext cx="5140016" cy="5516775"/>
          </a:xfrm>
          <a:prstGeom prst="rect">
            <a:avLst/>
          </a:prstGeom>
        </p:spPr>
      </p:pic>
      <p:pic>
        <p:nvPicPr>
          <p:cNvPr id="12" name="Picture 11" descr="A screen shot of a phone&#10;&#10;Description automatically generated">
            <a:extLst>
              <a:ext uri="{FF2B5EF4-FFF2-40B4-BE49-F238E27FC236}">
                <a16:creationId xmlns:a16="http://schemas.microsoft.com/office/drawing/2014/main" id="{9BB728DC-76C8-044B-1215-4DD3F410E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864" y="868351"/>
            <a:ext cx="5388794" cy="5719769"/>
          </a:xfrm>
          <a:prstGeom prst="rect">
            <a:avLst/>
          </a:prstGeom>
        </p:spPr>
      </p:pic>
      <p:pic>
        <p:nvPicPr>
          <p:cNvPr id="31" name="Picture 30" descr="A screenshot of a computer screen&#10;&#10;Description automatically generated">
            <a:extLst>
              <a:ext uri="{FF2B5EF4-FFF2-40B4-BE49-F238E27FC236}">
                <a16:creationId xmlns:a16="http://schemas.microsoft.com/office/drawing/2014/main" id="{A4E63277-821C-54A9-D4CD-A709BA9C6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4429" y="905969"/>
            <a:ext cx="4688424" cy="4125924"/>
          </a:xfrm>
          <a:prstGeom prst="rect">
            <a:avLst/>
          </a:prstGeom>
        </p:spPr>
      </p:pic>
      <p:pic>
        <p:nvPicPr>
          <p:cNvPr id="30" name="Picture 29">
            <a:extLst>
              <a:ext uri="{FF2B5EF4-FFF2-40B4-BE49-F238E27FC236}">
                <a16:creationId xmlns:a16="http://schemas.microsoft.com/office/drawing/2014/main" id="{0CF0F6A9-A8FF-AA25-0C03-C12ADD3341BD}"/>
              </a:ext>
            </a:extLst>
          </p:cNvPr>
          <p:cNvPicPr>
            <a:picLocks noChangeAspect="1"/>
          </p:cNvPicPr>
          <p:nvPr/>
        </p:nvPicPr>
        <p:blipFill>
          <a:blip r:embed="rId6"/>
          <a:stretch>
            <a:fillRect/>
          </a:stretch>
        </p:blipFill>
        <p:spPr>
          <a:xfrm>
            <a:off x="-3759011" y="1755068"/>
            <a:ext cx="2179115" cy="1892808"/>
          </a:xfrm>
          <a:prstGeom prst="rect">
            <a:avLst/>
          </a:prstGeom>
        </p:spPr>
      </p:pic>
      <p:sp>
        <p:nvSpPr>
          <p:cNvPr id="26" name="TextBox 25">
            <a:extLst>
              <a:ext uri="{FF2B5EF4-FFF2-40B4-BE49-F238E27FC236}">
                <a16:creationId xmlns:a16="http://schemas.microsoft.com/office/drawing/2014/main" id="{C6CA9737-3828-6743-9DBC-8A9D73E98AB8}"/>
              </a:ext>
            </a:extLst>
          </p:cNvPr>
          <p:cNvSpPr txBox="1"/>
          <p:nvPr/>
        </p:nvSpPr>
        <p:spPr>
          <a:xfrm>
            <a:off x="-9742739" y="5220850"/>
            <a:ext cx="4060781" cy="923330"/>
          </a:xfrm>
          <a:prstGeom prst="rect">
            <a:avLst/>
          </a:prstGeom>
          <a:noFill/>
        </p:spPr>
        <p:txBody>
          <a:bodyPr wrap="square" rtlCol="0">
            <a:spAutoFit/>
          </a:bodyPr>
          <a:lstStyle/>
          <a:p>
            <a:pPr marL="285750" indent="-285750">
              <a:buFont typeface="Arial" panose="020B0604020202020204" pitchFamily="34" charset="0"/>
              <a:buChar char="•"/>
            </a:pPr>
            <a:r>
              <a:rPr lang="en-US" err="1"/>
              <a:t>PyFerroX</a:t>
            </a:r>
            <a:r>
              <a:rPr lang="en-US"/>
              <a:t> automates experiment creation for </a:t>
            </a:r>
            <a:r>
              <a:rPr lang="en-US" err="1"/>
              <a:t>FerroX</a:t>
            </a:r>
            <a:r>
              <a:rPr lang="en-US"/>
              <a:t>, enhancing efficiency.</a:t>
            </a:r>
          </a:p>
        </p:txBody>
      </p:sp>
      <p:sp>
        <p:nvSpPr>
          <p:cNvPr id="29" name="TextBox 28">
            <a:extLst>
              <a:ext uri="{FF2B5EF4-FFF2-40B4-BE49-F238E27FC236}">
                <a16:creationId xmlns:a16="http://schemas.microsoft.com/office/drawing/2014/main" id="{BD05A2FB-25B7-909F-69FC-927AD03E0641}"/>
              </a:ext>
            </a:extLst>
          </p:cNvPr>
          <p:cNvSpPr txBox="1"/>
          <p:nvPr/>
        </p:nvSpPr>
        <p:spPr>
          <a:xfrm>
            <a:off x="619312" y="1412445"/>
            <a:ext cx="4716997" cy="1477328"/>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Automated data collection for comprehensive future analyses. </a:t>
            </a:r>
          </a:p>
          <a:p>
            <a:pPr marL="285750" indent="-285750">
              <a:buFont typeface="Arial" panose="020B0604020202020204" pitchFamily="34" charset="0"/>
              <a:buChar char="•"/>
            </a:pPr>
            <a:r>
              <a:rPr lang="en-US" dirty="0"/>
              <a:t>Essential for exploring vast parameter spaces in ferroelectric device simulations.</a:t>
            </a:r>
          </a:p>
        </p:txBody>
      </p:sp>
      <p:cxnSp>
        <p:nvCxnSpPr>
          <p:cNvPr id="5" name="Straight Arrow Connector 4">
            <a:extLst>
              <a:ext uri="{FF2B5EF4-FFF2-40B4-BE49-F238E27FC236}">
                <a16:creationId xmlns:a16="http://schemas.microsoft.com/office/drawing/2014/main" id="{2116117B-E4B3-5F2C-C23D-AEBEB61DAA37}"/>
              </a:ext>
            </a:extLst>
          </p:cNvPr>
          <p:cNvCxnSpPr/>
          <p:nvPr/>
        </p:nvCxnSpPr>
        <p:spPr>
          <a:xfrm>
            <a:off x="5576235" y="3786371"/>
            <a:ext cx="599440" cy="0"/>
          </a:xfrm>
          <a:prstGeom prst="straightConnector1">
            <a:avLst/>
          </a:prstGeom>
          <a:ln w="7620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8F4D9FE3-A6C5-A66B-D442-530C9E37389E}"/>
              </a:ext>
            </a:extLst>
          </p:cNvPr>
          <p:cNvCxnSpPr/>
          <p:nvPr/>
        </p:nvCxnSpPr>
        <p:spPr>
          <a:xfrm>
            <a:off x="5589817" y="3772385"/>
            <a:ext cx="599440"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8" name="Picture 7" descr="A screen shot of a phone&#10;&#10;Description automatically generated">
            <a:extLst>
              <a:ext uri="{FF2B5EF4-FFF2-40B4-BE49-F238E27FC236}">
                <a16:creationId xmlns:a16="http://schemas.microsoft.com/office/drawing/2014/main" id="{2E2E04C7-FBC5-19CF-1D90-FAED440E8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438" y="969849"/>
            <a:ext cx="5140016" cy="5516775"/>
          </a:xfrm>
          <a:prstGeom prst="rect">
            <a:avLst/>
          </a:prstGeom>
        </p:spPr>
      </p:pic>
      <p:pic>
        <p:nvPicPr>
          <p:cNvPr id="13" name="Picture 6">
            <a:extLst>
              <a:ext uri="{FF2B5EF4-FFF2-40B4-BE49-F238E27FC236}">
                <a16:creationId xmlns:a16="http://schemas.microsoft.com/office/drawing/2014/main" id="{65AA93B5-61B9-ADF9-92B9-D248D69E28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222" r="58295"/>
          <a:stretch/>
        </p:blipFill>
        <p:spPr bwMode="auto">
          <a:xfrm>
            <a:off x="7832011" y="4027376"/>
            <a:ext cx="2506867" cy="21622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graph of a graph&#10;&#10;Description automatically generated with medium confidence">
            <a:extLst>
              <a:ext uri="{FF2B5EF4-FFF2-40B4-BE49-F238E27FC236}">
                <a16:creationId xmlns:a16="http://schemas.microsoft.com/office/drawing/2014/main" id="{3C120A06-D26A-C3D6-DDF6-274A8ABA5C2F}"/>
              </a:ext>
            </a:extLst>
          </p:cNvPr>
          <p:cNvPicPr>
            <a:picLocks noChangeAspect="1"/>
          </p:cNvPicPr>
          <p:nvPr/>
        </p:nvPicPr>
        <p:blipFill rotWithShape="1">
          <a:blip r:embed="rId8">
            <a:extLst>
              <a:ext uri="{28A0092B-C50C-407E-A947-70E740481C1C}">
                <a14:useLocalDpi xmlns:a14="http://schemas.microsoft.com/office/drawing/2010/main" val="0"/>
              </a:ext>
            </a:extLst>
          </a:blip>
          <a:srcRect l="16463" t="-1" r="16713" b="-3983"/>
          <a:stretch/>
        </p:blipFill>
        <p:spPr>
          <a:xfrm>
            <a:off x="1160436" y="3079603"/>
            <a:ext cx="3268362" cy="3051459"/>
          </a:xfrm>
          <a:prstGeom prst="rect">
            <a:avLst/>
          </a:prstGeom>
        </p:spPr>
      </p:pic>
      <p:sp>
        <p:nvSpPr>
          <p:cNvPr id="18" name="Rectangle 180">
            <a:extLst>
              <a:ext uri="{FF2B5EF4-FFF2-40B4-BE49-F238E27FC236}">
                <a16:creationId xmlns:a16="http://schemas.microsoft.com/office/drawing/2014/main" id="{BBA98B47-182C-27AE-9996-E52476FF04C1}"/>
              </a:ext>
            </a:extLst>
          </p:cNvPr>
          <p:cNvSpPr>
            <a:spLocks noChangeArrowheads="1"/>
          </p:cNvSpPr>
          <p:nvPr/>
        </p:nvSpPr>
        <p:spPr bwMode="auto">
          <a:xfrm>
            <a:off x="-339993" y="-69281"/>
            <a:ext cx="4137865" cy="954107"/>
          </a:xfrm>
          <a:prstGeom prst="rect">
            <a:avLst/>
          </a:prstGeom>
          <a:noFill/>
          <a:ln>
            <a:noFill/>
          </a:ln>
          <a:extLst>
            <a:ext uri="{909E8E84-426E-40dd-AFC4-6F175D3DCCD1}"/>
            <a:ext uri="{91240B29-F687-4f45-9708-019B960494DF}"/>
          </a:extLst>
        </p:spPr>
        <p:style>
          <a:lnRef idx="1">
            <a:schemeClr val="accent5"/>
          </a:lnRef>
          <a:fillRef idx="2">
            <a:schemeClr val="accent5"/>
          </a:fillRef>
          <a:effectRef idx="1">
            <a:schemeClr val="accent5"/>
          </a:effectRef>
          <a:fontRef idx="minor">
            <a:schemeClr val="dk1"/>
          </a:fontRef>
        </p:style>
        <p:txBody>
          <a:bodyPr wrap="square" lIns="91440" tIns="45720" rIns="91440" bIns="45720" anchor="ctr">
            <a:spAutoFit/>
          </a:bodyPr>
          <a:lstStyle/>
          <a:p>
            <a:pPr algn="ctr">
              <a:defRPr/>
            </a:pPr>
            <a:r>
              <a:rPr lang="en-US" sz="2800" b="1">
                <a:solidFill>
                  <a:schemeClr val="bg1"/>
                </a:solidFill>
                <a:latin typeface="Publica Sans" panose="00000500000000000000" pitchFamily="50" charset="0"/>
              </a:rPr>
              <a:t>Gaussian process regression</a:t>
            </a:r>
            <a:endParaRPr lang="en-US" sz="2800" b="1">
              <a:ln>
                <a:solidFill>
                  <a:prstClr val="white"/>
                </a:solidFill>
              </a:ln>
              <a:solidFill>
                <a:schemeClr val="bg1"/>
              </a:solidFill>
              <a:latin typeface="Publica Sans" panose="00000500000000000000" pitchFamily="50" charset="0"/>
              <a:ea typeface="ＭＳ Ｐゴシック" charset="0"/>
              <a:cs typeface="ＭＳ Ｐゴシック" charset="0"/>
            </a:endParaRPr>
          </a:p>
        </p:txBody>
      </p:sp>
      <p:sp>
        <p:nvSpPr>
          <p:cNvPr id="35" name="Rectangle: Rounded Corners 34">
            <a:extLst>
              <a:ext uri="{FF2B5EF4-FFF2-40B4-BE49-F238E27FC236}">
                <a16:creationId xmlns:a16="http://schemas.microsoft.com/office/drawing/2014/main" id="{60512FA3-9249-B991-33A7-C2DE9EE3CC88}"/>
              </a:ext>
            </a:extLst>
          </p:cNvPr>
          <p:cNvSpPr/>
          <p:nvPr/>
        </p:nvSpPr>
        <p:spPr>
          <a:xfrm>
            <a:off x="10858277" y="110234"/>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Trained model</a:t>
            </a:r>
          </a:p>
        </p:txBody>
      </p:sp>
      <p:sp>
        <p:nvSpPr>
          <p:cNvPr id="36" name="Rectangle: Rounded Corners 35">
            <a:extLst>
              <a:ext uri="{FF2B5EF4-FFF2-40B4-BE49-F238E27FC236}">
                <a16:creationId xmlns:a16="http://schemas.microsoft.com/office/drawing/2014/main" id="{B84FBCC0-6A7E-8F1D-146A-0B3603820206}"/>
              </a:ext>
            </a:extLst>
          </p:cNvPr>
          <p:cNvSpPr/>
          <p:nvPr/>
        </p:nvSpPr>
        <p:spPr>
          <a:xfrm>
            <a:off x="9519935" y="100923"/>
            <a:ext cx="941832" cy="493776"/>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Train gaussian model</a:t>
            </a:r>
          </a:p>
        </p:txBody>
      </p:sp>
      <p:pic>
        <p:nvPicPr>
          <p:cNvPr id="37" name="Picture 36" descr="A blue arrow pointing to the right&#10;&#10;Description automatically generated">
            <a:extLst>
              <a:ext uri="{FF2B5EF4-FFF2-40B4-BE49-F238E27FC236}">
                <a16:creationId xmlns:a16="http://schemas.microsoft.com/office/drawing/2014/main" id="{A769BCE0-B1BE-3F79-C6E4-FC161F4DC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8886" y="271781"/>
            <a:ext cx="426724" cy="166256"/>
          </a:xfrm>
          <a:prstGeom prst="rect">
            <a:avLst/>
          </a:prstGeom>
        </p:spPr>
      </p:pic>
      <p:pic>
        <p:nvPicPr>
          <p:cNvPr id="38" name="Picture 37" descr="A blue arrow pointing to the right&#10;&#10;Description automatically generated">
            <a:extLst>
              <a:ext uri="{FF2B5EF4-FFF2-40B4-BE49-F238E27FC236}">
                <a16:creationId xmlns:a16="http://schemas.microsoft.com/office/drawing/2014/main" id="{7C001FDE-6844-29D2-8264-4F33962F7C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66601" y="253864"/>
            <a:ext cx="426724" cy="166256"/>
          </a:xfrm>
          <a:prstGeom prst="rect">
            <a:avLst/>
          </a:prstGeom>
        </p:spPr>
      </p:pic>
      <p:pic>
        <p:nvPicPr>
          <p:cNvPr id="41" name="Picture 40" descr="A blue arrow pointing to the right&#10;&#10;Description automatically generated">
            <a:extLst>
              <a:ext uri="{FF2B5EF4-FFF2-40B4-BE49-F238E27FC236}">
                <a16:creationId xmlns:a16="http://schemas.microsoft.com/office/drawing/2014/main" id="{B25AA8AB-B66C-998C-B772-55A17DDB01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5144" y="271781"/>
            <a:ext cx="426724" cy="166256"/>
          </a:xfrm>
          <a:prstGeom prst="rect">
            <a:avLst/>
          </a:prstGeom>
        </p:spPr>
      </p:pic>
      <p:pic>
        <p:nvPicPr>
          <p:cNvPr id="42" name="Picture 41" descr="A blue arrow pointing to the right&#10;&#10;Description automatically generated">
            <a:extLst>
              <a:ext uri="{FF2B5EF4-FFF2-40B4-BE49-F238E27FC236}">
                <a16:creationId xmlns:a16="http://schemas.microsoft.com/office/drawing/2014/main" id="{42E0CF54-D060-EFB1-DDF8-B5E679CB04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07693" y="278839"/>
            <a:ext cx="426724" cy="166256"/>
          </a:xfrm>
          <a:prstGeom prst="rect">
            <a:avLst/>
          </a:prstGeom>
        </p:spPr>
      </p:pic>
      <p:sp>
        <p:nvSpPr>
          <p:cNvPr id="43" name="Rectangle: Rounded Corners 42">
            <a:extLst>
              <a:ext uri="{FF2B5EF4-FFF2-40B4-BE49-F238E27FC236}">
                <a16:creationId xmlns:a16="http://schemas.microsoft.com/office/drawing/2014/main" id="{A2D9D97D-6944-AA3F-895D-59C64D5AAC1D}"/>
              </a:ext>
            </a:extLst>
          </p:cNvPr>
          <p:cNvSpPr/>
          <p:nvPr/>
        </p:nvSpPr>
        <p:spPr>
          <a:xfrm>
            <a:off x="4866863" y="75691"/>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Submit experiments</a:t>
            </a:r>
          </a:p>
        </p:txBody>
      </p:sp>
      <p:sp>
        <p:nvSpPr>
          <p:cNvPr id="44" name="Rectangle: Rounded Corners 43">
            <a:extLst>
              <a:ext uri="{FF2B5EF4-FFF2-40B4-BE49-F238E27FC236}">
                <a16:creationId xmlns:a16="http://schemas.microsoft.com/office/drawing/2014/main" id="{3DBCB7FB-7030-611C-164F-213A5CD758E0}"/>
              </a:ext>
            </a:extLst>
          </p:cNvPr>
          <p:cNvSpPr/>
          <p:nvPr/>
        </p:nvSpPr>
        <p:spPr>
          <a:xfrm>
            <a:off x="6215122" y="72915"/>
            <a:ext cx="938893" cy="491753"/>
          </a:xfrm>
          <a:prstGeom prst="roundRect">
            <a:avLst/>
          </a:prstGeom>
          <a:solidFill>
            <a:srgbClr val="DDFBE0">
              <a:alpha val="1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Publica Sans" panose="00000500000000000000" pitchFamily="50" charset="0"/>
              </a:rPr>
              <a:t>Generate data</a:t>
            </a:r>
          </a:p>
        </p:txBody>
      </p:sp>
      <p:sp>
        <p:nvSpPr>
          <p:cNvPr id="45" name="Rectangle: Rounded Corners 44">
            <a:extLst>
              <a:ext uri="{FF2B5EF4-FFF2-40B4-BE49-F238E27FC236}">
                <a16:creationId xmlns:a16="http://schemas.microsoft.com/office/drawing/2014/main" id="{B307786E-C0FD-3EB4-7108-57A07BAD586B}"/>
              </a:ext>
            </a:extLst>
          </p:cNvPr>
          <p:cNvSpPr/>
          <p:nvPr/>
        </p:nvSpPr>
        <p:spPr>
          <a:xfrm>
            <a:off x="7666104" y="45893"/>
            <a:ext cx="1456051" cy="745498"/>
          </a:xfrm>
          <a:prstGeom prst="roundRect">
            <a:avLst/>
          </a:prstGeom>
          <a:solidFill>
            <a:srgbClr val="DDFBE0">
              <a:alpha val="86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Publica Sans" panose="00000500000000000000" pitchFamily="50" charset="0"/>
              </a:rPr>
              <a:t>Extract simulations results</a:t>
            </a:r>
          </a:p>
        </p:txBody>
      </p:sp>
      <p:sp>
        <p:nvSpPr>
          <p:cNvPr id="46" name="TextBox 45">
            <a:extLst>
              <a:ext uri="{FF2B5EF4-FFF2-40B4-BE49-F238E27FC236}">
                <a16:creationId xmlns:a16="http://schemas.microsoft.com/office/drawing/2014/main" id="{BA94334C-1F3A-8ED6-D513-E170EFFCD6FE}"/>
              </a:ext>
            </a:extLst>
          </p:cNvPr>
          <p:cNvSpPr txBox="1"/>
          <p:nvPr/>
        </p:nvSpPr>
        <p:spPr>
          <a:xfrm>
            <a:off x="880804" y="942766"/>
            <a:ext cx="2197097" cy="70788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Geometry optimization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BE254E-BC8B-BD4E-AEB4-7A51A9CB0F7D}"/>
                  </a:ext>
                </a:extLst>
              </p:cNvPr>
              <p:cNvSpPr txBox="1"/>
              <p:nvPr/>
            </p:nvSpPr>
            <p:spPr>
              <a:xfrm>
                <a:off x="8040206" y="1925778"/>
                <a:ext cx="216389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𝑚</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 </m:t>
                      </m:r>
                      <m:r>
                        <a:rPr lang="en-US" sz="1600" b="0" i="1" smtClean="0">
                          <a:latin typeface="Cambria Math" panose="02040503050406030204" pitchFamily="18" charset="0"/>
                        </a:rPr>
                        <m:t>𝑘</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m:oMathPara>
                </a14:m>
                <a:endParaRPr lang="en-US" sz="1600" dirty="0"/>
              </a:p>
            </p:txBody>
          </p:sp>
        </mc:Choice>
        <mc:Fallback xmlns="">
          <p:sp>
            <p:nvSpPr>
              <p:cNvPr id="3" name="TextBox 2">
                <a:extLst>
                  <a:ext uri="{FF2B5EF4-FFF2-40B4-BE49-F238E27FC236}">
                    <a16:creationId xmlns:a16="http://schemas.microsoft.com/office/drawing/2014/main" id="{F9BE254E-BC8B-BD4E-AEB4-7A51A9CB0F7D}"/>
                  </a:ext>
                </a:extLst>
              </p:cNvPr>
              <p:cNvSpPr txBox="1">
                <a:spLocks noRot="1" noChangeAspect="1" noMove="1" noResize="1" noEditPoints="1" noAdjustHandles="1" noChangeArrowheads="1" noChangeShapeType="1" noTextEdit="1"/>
              </p:cNvSpPr>
              <p:nvPr/>
            </p:nvSpPr>
            <p:spPr>
              <a:xfrm>
                <a:off x="8040206" y="1925778"/>
                <a:ext cx="2163898" cy="338554"/>
              </a:xfrm>
              <a:prstGeom prst="rect">
                <a:avLst/>
              </a:prstGeom>
              <a:blipFill>
                <a:blip r:embed="rId10"/>
                <a:stretch>
                  <a:fillRect l="-282" r="-11831" b="-1090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20D33475-4038-A239-9161-E5DDB6B559F4}"/>
              </a:ext>
            </a:extLst>
          </p:cNvPr>
          <p:cNvSpPr txBox="1"/>
          <p:nvPr/>
        </p:nvSpPr>
        <p:spPr>
          <a:xfrm>
            <a:off x="6666610" y="1178509"/>
            <a:ext cx="2499991" cy="707886"/>
          </a:xfrm>
          <a:prstGeom prst="rect">
            <a:avLst/>
          </a:prstGeom>
          <a:noFill/>
        </p:spPr>
        <p:txBody>
          <a:bodyPr wrap="square">
            <a:spAutoFit/>
          </a:bodyPr>
          <a:lstStyle/>
          <a:p>
            <a:r>
              <a:rPr lang="en-US" sz="2000" dirty="0">
                <a:latin typeface="Publica Sans" panose="00000500000000000000" pitchFamily="50" charset="0"/>
                <a:ea typeface="Tahoma" panose="020B0604030504040204" pitchFamily="34" charset="0"/>
                <a:cs typeface="Times New Roman" panose="02020603050405020304" pitchFamily="18" charset="0"/>
              </a:rPr>
              <a:t>Gaussian process prediction</a:t>
            </a:r>
          </a:p>
        </p:txBody>
      </p:sp>
      <p:sp>
        <p:nvSpPr>
          <p:cNvPr id="34" name="TextBox 33">
            <a:extLst>
              <a:ext uri="{FF2B5EF4-FFF2-40B4-BE49-F238E27FC236}">
                <a16:creationId xmlns:a16="http://schemas.microsoft.com/office/drawing/2014/main" id="{6B11D02A-EBBE-30D9-88E8-553D58B9B577}"/>
              </a:ext>
            </a:extLst>
          </p:cNvPr>
          <p:cNvSpPr txBox="1"/>
          <p:nvPr/>
        </p:nvSpPr>
        <p:spPr>
          <a:xfrm>
            <a:off x="6640055" y="2298756"/>
            <a:ext cx="4890781" cy="1569660"/>
          </a:xfrm>
          <a:prstGeom prst="rect">
            <a:avLst/>
          </a:prstGeom>
          <a:noFill/>
        </p:spPr>
        <p:txBody>
          <a:bodyPr wrap="square">
            <a:spAutoFit/>
          </a:bodyPr>
          <a:lstStyle/>
          <a:p>
            <a:pPr>
              <a:buFont typeface="Arial" panose="020B0604020202020204" pitchFamily="34" charset="0"/>
              <a:buChar char="•"/>
            </a:pPr>
            <a:r>
              <a:rPr lang="en-US" sz="1600" b="1" dirty="0"/>
              <a:t>f(x) </a:t>
            </a:r>
            <a:r>
              <a:rPr lang="en-US" sz="1600" dirty="0"/>
              <a:t>is the function we want to predict,</a:t>
            </a:r>
          </a:p>
          <a:p>
            <a:pPr>
              <a:buFont typeface="Arial" panose="020B0604020202020204" pitchFamily="34" charset="0"/>
              <a:buChar char="•"/>
            </a:pPr>
            <a:r>
              <a:rPr lang="en-US" sz="1600" b="1" dirty="0"/>
              <a:t>m(x) </a:t>
            </a:r>
            <a:r>
              <a:rPr lang="en-US" sz="1600" dirty="0"/>
              <a:t>is the mean function, and</a:t>
            </a:r>
          </a:p>
          <a:p>
            <a:pPr>
              <a:buFont typeface="Arial" panose="020B0604020202020204" pitchFamily="34" charset="0"/>
              <a:buChar char="•"/>
            </a:pPr>
            <a:r>
              <a:rPr lang="en-US" sz="1600" b="1" dirty="0"/>
              <a:t>k(</a:t>
            </a:r>
            <a:r>
              <a:rPr lang="en-US" sz="1600" b="1" dirty="0" err="1"/>
              <a:t>x,x</a:t>
            </a:r>
            <a:r>
              <a:rPr lang="en-US" sz="1600" b="1" dirty="0"/>
              <a:t>′) </a:t>
            </a:r>
            <a:r>
              <a:rPr lang="en-US" sz="1600" dirty="0"/>
              <a:t>is the kernel function that defines the covariance between any two function values f(x) and f(x′)</a:t>
            </a:r>
          </a:p>
          <a:p>
            <a:pPr>
              <a:buFont typeface="Arial" panose="020B0604020202020204" pitchFamily="34" charset="0"/>
              <a:buChar char="•"/>
            </a:pPr>
            <a:r>
              <a:rPr lang="en-US" sz="1600" b="1" dirty="0"/>
              <a:t>θ</a:t>
            </a:r>
            <a:r>
              <a:rPr lang="en-US" sz="1600" dirty="0"/>
              <a:t>: These are the hyperparameters of the covariance function</a:t>
            </a:r>
          </a:p>
        </p:txBody>
      </p:sp>
      <p:sp>
        <p:nvSpPr>
          <p:cNvPr id="14" name="TextBox 13">
            <a:extLst>
              <a:ext uri="{FF2B5EF4-FFF2-40B4-BE49-F238E27FC236}">
                <a16:creationId xmlns:a16="http://schemas.microsoft.com/office/drawing/2014/main" id="{31FC2CA1-4C9C-5FE4-8D31-730341B1AE8A}"/>
              </a:ext>
            </a:extLst>
          </p:cNvPr>
          <p:cNvSpPr txBox="1"/>
          <p:nvPr/>
        </p:nvSpPr>
        <p:spPr>
          <a:xfrm>
            <a:off x="0" y="6518402"/>
            <a:ext cx="2918078" cy="338554"/>
          </a:xfrm>
          <a:prstGeom prst="rect">
            <a:avLst/>
          </a:prstGeom>
          <a:noFill/>
        </p:spPr>
        <p:txBody>
          <a:bodyPr wrap="square" rtlCol="0">
            <a:spAutoFit/>
          </a:bodyPr>
          <a:lstStyle/>
          <a:p>
            <a:pPr algn="ctr">
              <a:buClr>
                <a:srgbClr val="000000"/>
              </a:buClr>
              <a:buSzPts val="5900"/>
            </a:pPr>
            <a:r>
              <a:rPr lang="en-US" sz="1600" dirty="0">
                <a:solidFill>
                  <a:schemeClr val="bg1"/>
                </a:solidFill>
                <a:latin typeface="Publica Sans" panose="00000500000000000000" pitchFamily="50" charset="0"/>
                <a:ea typeface="Palatino Linotype"/>
                <a:cs typeface="Palatino Linotype"/>
                <a:sym typeface="Palatino Linotype"/>
              </a:rPr>
              <a:t>Christian A. Fernandez Soria</a:t>
            </a:r>
            <a:endParaRPr lang="en-US" sz="1600" dirty="0">
              <a:solidFill>
                <a:schemeClr val="bg1"/>
              </a:solidFill>
              <a:latin typeface="Publica Sans" panose="00000500000000000000" pitchFamily="50" charset="0"/>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8077BDE-E2BD-BB94-4A1B-17493D639B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4760" y="994573"/>
            <a:ext cx="339931" cy="339931"/>
          </a:xfrm>
          <a:prstGeom prst="rect">
            <a:avLst/>
          </a:prstGeom>
        </p:spPr>
      </p:pic>
      <p:sp>
        <p:nvSpPr>
          <p:cNvPr id="10" name="Slide Number Placeholder 1">
            <a:extLst>
              <a:ext uri="{FF2B5EF4-FFF2-40B4-BE49-F238E27FC236}">
                <a16:creationId xmlns:a16="http://schemas.microsoft.com/office/drawing/2014/main" id="{64E5C54D-414B-88ED-8298-3086B1DC1A0D}"/>
              </a:ext>
            </a:extLst>
          </p:cNvPr>
          <p:cNvSpPr>
            <a:spLocks noGrp="1"/>
          </p:cNvSpPr>
          <p:nvPr>
            <p:ph type="sldNum" sz="quarter" idx="12"/>
          </p:nvPr>
        </p:nvSpPr>
        <p:spPr>
          <a:xfrm>
            <a:off x="9149179" y="6335334"/>
            <a:ext cx="2743200" cy="365125"/>
          </a:xfrm>
        </p:spPr>
        <p:txBody>
          <a:bodyPr/>
          <a:lstStyle/>
          <a:p>
            <a:fld id="{D101DE98-013B-48A8-B417-650EF3E0BBB1}" type="slidenum">
              <a:rPr lang="en-US" sz="1800" smtClean="0">
                <a:solidFill>
                  <a:schemeClr val="bg1"/>
                </a:solidFill>
              </a:rPr>
              <a:t>9</a:t>
            </a:fld>
            <a:endParaRPr lang="en-US" sz="1800" dirty="0">
              <a:solidFill>
                <a:schemeClr val="bg1"/>
              </a:solidFill>
            </a:endParaRPr>
          </a:p>
        </p:txBody>
      </p:sp>
    </p:spTree>
    <p:extLst>
      <p:ext uri="{BB962C8B-B14F-4D97-AF65-F5344CB8AC3E}">
        <p14:creationId xmlns:p14="http://schemas.microsoft.com/office/powerpoint/2010/main" val="449114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962</TotalTime>
  <Words>1967</Words>
  <Application>Microsoft Office PowerPoint</Application>
  <PresentationFormat>Widescreen</PresentationFormat>
  <Paragraphs>255</Paragraphs>
  <Slides>15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Aptos Black</vt:lpstr>
      <vt:lpstr>Arial</vt:lpstr>
      <vt:lpstr>Calibri</vt:lpstr>
      <vt:lpstr>Calibri Light</vt:lpstr>
      <vt:lpstr>Cambria Math</vt:lpstr>
      <vt:lpstr>DM Serif Display</vt:lpstr>
      <vt:lpstr>Publica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Fernandez Soria, Christian A</dc:creator>
  <cp:lastModifiedBy>Fernandez Soria, Christian A</cp:lastModifiedBy>
  <cp:revision>2</cp:revision>
  <dcterms:created xsi:type="dcterms:W3CDTF">2023-07-11T23:11:42Z</dcterms:created>
  <dcterms:modified xsi:type="dcterms:W3CDTF">2024-11-07T06:19:56Z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73649dc-6fee-4eb8-a128-734c3c842ea8_Enabled">
    <vt:lpwstr>true</vt:lpwstr>
  </property>
  <property fmtid="{D5CDD505-2E9C-101B-9397-08002B2CF9AE}" pid="3" name="MSIP_Label_b73649dc-6fee-4eb8-a128-734c3c842ea8_SetDate">
    <vt:lpwstr>2023-07-11T23:47:23Z</vt:lpwstr>
  </property>
  <property fmtid="{D5CDD505-2E9C-101B-9397-08002B2CF9AE}" pid="4" name="MSIP_Label_b73649dc-6fee-4eb8-a128-734c3c842ea8_Method">
    <vt:lpwstr>Standard</vt:lpwstr>
  </property>
  <property fmtid="{D5CDD505-2E9C-101B-9397-08002B2CF9AE}" pid="5" name="MSIP_Label_b73649dc-6fee-4eb8-a128-734c3c842ea8_Name">
    <vt:lpwstr>defa4170-0d19-0005-0004-bc88714345d2</vt:lpwstr>
  </property>
  <property fmtid="{D5CDD505-2E9C-101B-9397-08002B2CF9AE}" pid="6" name="MSIP_Label_b73649dc-6fee-4eb8-a128-734c3c842ea8_SiteId">
    <vt:lpwstr>857c21d2-1a16-43a4-90cf-d57f3fab9d2f</vt:lpwstr>
  </property>
  <property fmtid="{D5CDD505-2E9C-101B-9397-08002B2CF9AE}" pid="7" name="MSIP_Label_b73649dc-6fee-4eb8-a128-734c3c842ea8_ActionId">
    <vt:lpwstr>9d6945a9-2c74-4aa5-aa02-5d5440676931</vt:lpwstr>
  </property>
  <property fmtid="{D5CDD505-2E9C-101B-9397-08002B2CF9AE}" pid="8" name="MSIP_Label_b73649dc-6fee-4eb8-a128-734c3c842ea8_ContentBits">
    <vt:lpwstr>0</vt:lpwstr>
  </property>
</Properties>
</file>